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316" r:id="rId3"/>
    <p:sldId id="259" r:id="rId4"/>
    <p:sldId id="313" r:id="rId5"/>
    <p:sldId id="312" r:id="rId6"/>
    <p:sldId id="314" r:id="rId7"/>
    <p:sldId id="291" r:id="rId8"/>
    <p:sldId id="315" r:id="rId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066" autoAdjust="0"/>
  </p:normalViewPr>
  <p:slideViewPr>
    <p:cSldViewPr snapToGrid="0">
      <p:cViewPr varScale="1">
        <p:scale>
          <a:sx n="45" d="100"/>
          <a:sy n="45" d="100"/>
        </p:scale>
        <p:origin x="14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255B2-D0CC-4BCB-B1FC-61C60306680B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D5560-5F3C-4236-9FDE-C387FA15BF4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853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1291e0c5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11291e0c5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1240" indent="-181240" defTabSz="966612">
              <a:buFont typeface="Arial" panose="020B0604020202020204" pitchFamily="34" charset="0"/>
              <a:buChar char="•"/>
            </a:pPr>
            <a:r>
              <a:rPr lang="en-US" sz="1200"/>
              <a:t>Sebelum masuk kelas, tanyakan kepada guru mereka, apa ada salam khas untuk kelas tersebut atau di sekolah itu ? Menggunakan salam yang mereka sudah hafal mempermudah untuk berbaur dan diterima di kalangan mereka.</a:t>
            </a:r>
          </a:p>
          <a:p>
            <a:pPr marL="181240" indent="-181240" defTabSz="966612">
              <a:buFont typeface="Arial" panose="020B0604020202020204" pitchFamily="34" charset="0"/>
              <a:buChar char="•"/>
            </a:pPr>
            <a:r>
              <a:rPr lang="en-US" sz="1200"/>
              <a:t>Minta guru mereka untuk memberikan sambutan dan memperkenalkan kalian kepada anak anak.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/>
              <a:t>Sapa anak anak dengan memuji sekolah dan kelasnya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/>
              <a:t>Bisa ceritakan hal lucu diri sebelum tiba di sekolah, seperti kena macet di jalan, desak desakan di kendaraan umum, dll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/>
              <a:t>Kenalkan diri namun jangan terlalu detail, jika terlanjur menjelaskan Jabatan di kantor, berikan pertanyaan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“Siapa yang tahu apa itu Dinas XXX” apresiasi semua jawaban lalu berikan jawaban yang benar.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/>
              <a:t>Jelaskan tujuan kedatangan, bisa menggunakan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Kedatangan bapak/ibu ke sini untuk memperkenalkan atau bahkan memperdalam mengenai Anti Korupsi kepada kalian? Atau kalau melihat wajah wajah cerdas kalian, malah bapak/ibu yang akan diajarin oleh kalian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Sebelum masuk ke slide selanjutnya, berikan pertanyaan pertanyaan yang berkaitan tindakan curang sehari-hari misalnya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Siapa di sini yang pernah diminta oleh orang tua nya membeli barang di warung ? Misalnya beli teh atau Gula? (Jika ada yang merespon) kalua kalian dikasih uang trus ada kembaliannya, kalian apakan uangnya ? Dikembalikan ke orang tua atau kalian ambil?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Dan lain lain.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>
          <a:extLst>
            <a:ext uri="{FF2B5EF4-FFF2-40B4-BE49-F238E27FC236}">
              <a16:creationId xmlns:a16="http://schemas.microsoft.com/office/drawing/2014/main" id="{098E0BFF-87D2-C1E9-3371-88638060F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1291e0c56c_0_0:notes">
            <a:extLst>
              <a:ext uri="{FF2B5EF4-FFF2-40B4-BE49-F238E27FC236}">
                <a16:creationId xmlns:a16="http://schemas.microsoft.com/office/drawing/2014/main" id="{38DBEF30-FB2A-1A47-942E-450ED948F7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11291e0c56c_0_0:notes">
            <a:extLst>
              <a:ext uri="{FF2B5EF4-FFF2-40B4-BE49-F238E27FC236}">
                <a16:creationId xmlns:a16="http://schemas.microsoft.com/office/drawing/2014/main" id="{F544AF09-9BF3-545D-DF34-96FD7CD2CC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1240" indent="-181240" defTabSz="966612">
              <a:buFont typeface="Arial" panose="020B0604020202020204" pitchFamily="34" charset="0"/>
              <a:buChar char="•"/>
            </a:pPr>
            <a:r>
              <a:rPr lang="en-US" sz="1200"/>
              <a:t>Sebelum masuk kelas, tanyakan kepada guru mereka, apa ada salam khas untuk kelas tersebut atau di sekolah itu ? Menggunakan salam yang mereka sudah hafal mempermudah untuk berbaur dan diterima di kalangan mereka.</a:t>
            </a:r>
          </a:p>
          <a:p>
            <a:pPr marL="181240" indent="-181240" defTabSz="966612">
              <a:buFont typeface="Arial" panose="020B0604020202020204" pitchFamily="34" charset="0"/>
              <a:buChar char="•"/>
            </a:pPr>
            <a:r>
              <a:rPr lang="en-US" sz="1200"/>
              <a:t>Minta guru mereka untuk memberikan sambutan dan memperkenalkan kalian kepada anak anak.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/>
              <a:t>Sapa anak anak dengan memuji sekolah dan kelasnya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/>
              <a:t>Bisa ceritakan hal lucu diri sebelum tiba di sekolah, seperti kena macet di jalan, desak desakan di kendaraan umum, dll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/>
              <a:t>Kenalkan diri namun jangan terlalu detail, jika terlanjur menjelaskan Jabatan di kantor, berikan pertanyaan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“Siapa yang tahu apa itu Dinas XXX” apresiasi semua jawaban lalu berikan jawaban yang benar.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/>
              <a:t>Jelaskan tujuan kedatangan, bisa menggunakan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Kedatangan bapak/ibu ke sini untuk memperkenalkan atau bahkan memperdalam mengenai Anti Korupsi kepada kalian? Atau kalau melihat wajah wajah cerdas kalian, malah bapak/ibu yang akan diajarin oleh kalian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Sebelum masuk ke slide selanjutnya, berikan pertanyaan pertanyaan yang berkaitan tindakan curang sehari-hari misalnya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Siapa di sini yang pernah diminta oleh orang tua nya membeli barang di warung ? Misalnya beli teh atau Gula? (Jika ada yang merespon) kalua kalian dikasih uang trus ada kembaliannya, kalian apakan uangnya ? Dikembalikan ke orang tua atau kalian ambil?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Dan lain lain.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22a3d5dd5f1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22a3d5dd5f1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Lempar pertanyaan ke siswa, apa itu korupsi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sz="1200"/>
              <a:t>Tanyakan</a:t>
            </a:r>
            <a:r>
              <a:rPr lang="en-US"/>
              <a:t> ke beberapa anak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/>
              <a:t>Apa tindakan korupsi di lingkungan sekolah dan di rumah ?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/>
              <a:t>Siapa yang pernah melihat atau melakukan Tindakan korupsi ?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/>
              <a:t>Apa dampak buruk dengan Tindakan korupsi ?</a:t>
            </a:r>
          </a:p>
          <a:p>
            <a:pPr marL="171450" indent="-171450" defTabSz="966612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 defTabSz="966612">
              <a:buFont typeface="Arial" panose="020B0604020202020204" pitchFamily="34" charset="0"/>
              <a:buChar char="•"/>
            </a:pPr>
            <a:r>
              <a:rPr lang="en-US"/>
              <a:t>Bantu anak anak menjawab dengan menginfokan hal hal buruk yang berkaitan dengan KORUPSI seperti mencuri, menyontek, bandel, dan lainnya.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Jelaskan pengertian Korupsi secara KBBI, berikan pertanyaan seperti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Ayoo, siapa yang tahu apa itu KBBI ?</a:t>
            </a:r>
          </a:p>
          <a:p>
            <a:pPr marL="171450" indent="-171450" defTabSz="966612">
              <a:buFont typeface="Arial" panose="020B0604020202020204" pitchFamily="34" charset="0"/>
              <a:buChar char="•"/>
            </a:pPr>
            <a:r>
              <a:rPr lang="en-US"/>
              <a:t>Ayoo, siapa yang tahu apa itu Penyelewengan ? Duuh istilahnya rumit amat dibaca.</a:t>
            </a:r>
          </a:p>
          <a:p>
            <a:pPr marL="171450" indent="-171450" defTabSz="966612">
              <a:buFont typeface="Arial" panose="020B0604020202020204" pitchFamily="34" charset="0"/>
              <a:buChar char="•"/>
            </a:pPr>
            <a:r>
              <a:rPr lang="en-US"/>
              <a:t>Ayoo, siapa yang tahu apa itu Penyalahgunaan ?</a:t>
            </a:r>
          </a:p>
          <a:p>
            <a:pPr marL="171450" indent="-171450" defTabSz="966612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 defTabSz="966612">
              <a:buFont typeface="Arial" panose="020B0604020202020204" pitchFamily="34" charset="0"/>
              <a:buChar char="•"/>
            </a:pPr>
            <a:r>
              <a:rPr lang="en-US"/>
              <a:t>Intinya berikan pemahaman bahwa </a:t>
            </a:r>
            <a:r>
              <a:rPr lang="en-US" b="1"/>
              <a:t>KORUPSI adalah SALAH, </a:t>
            </a:r>
            <a:r>
              <a:rPr lang="en-US" b="0"/>
              <a:t>untuk itu kita harus menanamkan sikap </a:t>
            </a:r>
            <a:r>
              <a:rPr lang="en-US" b="1"/>
              <a:t>ANTIKORUPSI sejak DINI.</a:t>
            </a:r>
          </a:p>
          <a:p>
            <a:pPr marL="171450" indent="-171450" defTabSz="966612">
              <a:buFont typeface="Arial" panose="020B0604020202020204" pitchFamily="34" charset="0"/>
              <a:buChar char="•"/>
            </a:pPr>
            <a:endParaRPr lang="en-US" b="1"/>
          </a:p>
          <a:p>
            <a:pPr marL="171450" indent="-171450" defTabSz="966612">
              <a:buFont typeface="Arial" panose="020B0604020202020204" pitchFamily="34" charset="0"/>
              <a:buChar char="•"/>
            </a:pPr>
            <a:r>
              <a:rPr lang="en-US" b="0"/>
              <a:t>Sebelum masuk ke slide berikutnya, berikan pertanyaan:</a:t>
            </a:r>
            <a:br>
              <a:rPr lang="en-US" b="0"/>
            </a:br>
            <a:r>
              <a:rPr lang="en-US" b="0"/>
              <a:t>Apa sih yang dimaksud dengan Anti Korupsi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 defTabSz="966612">
              <a:buFont typeface="Arial" panose="020B0604020202020204" pitchFamily="34" charset="0"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1bf8b378c05_0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1bf8b378c05_0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Jelaskan pengertian Korupsi secara KBBI, berikan pertanyaan seperti :</a:t>
            </a:r>
          </a:p>
          <a:p>
            <a:pPr marL="171450" indent="-171450"/>
            <a:r>
              <a:rPr lang="en-US"/>
              <a:t>Ayoo, siapa yang tahu apa itu KBBI ?</a:t>
            </a:r>
          </a:p>
          <a:p>
            <a:pPr marL="171450" indent="-171450" defTabSz="966612"/>
            <a:r>
              <a:rPr lang="en-US"/>
              <a:t>Ayoo, siapa yang tahu apa itu Penyelewengan ? Duuh istilahnya rumit amat dibaca.</a:t>
            </a:r>
          </a:p>
          <a:p>
            <a:pPr marL="171450" indent="-171450" defTabSz="966612"/>
            <a:r>
              <a:rPr lang="en-US"/>
              <a:t>Ayoo, siapa yang tahu apa itu Penyalahgunaan ?</a:t>
            </a:r>
          </a:p>
          <a:p>
            <a:pPr marL="0" indent="0" defTabSz="966612">
              <a:buNone/>
            </a:pPr>
            <a:endParaRPr lang="en-US"/>
          </a:p>
          <a:p>
            <a:pPr marL="0" indent="0" defTabSz="966612">
              <a:buNone/>
            </a:pPr>
            <a:r>
              <a:rPr lang="en-US"/>
              <a:t>Intinya berikan pemahaman bahwa </a:t>
            </a:r>
            <a:r>
              <a:rPr lang="en-US" b="1"/>
              <a:t>KORUPSI adalah SALAH, </a:t>
            </a:r>
            <a:r>
              <a:rPr lang="en-US" b="0"/>
              <a:t>untuk itu kita harus menanamkan sikap </a:t>
            </a:r>
            <a:r>
              <a:rPr lang="en-US" b="1"/>
              <a:t>ANTIKORUPSI sejak DINI.</a:t>
            </a:r>
          </a:p>
          <a:p>
            <a:pPr marL="0" indent="0" defTabSz="966612">
              <a:buNone/>
            </a:pPr>
            <a:endParaRPr lang="en-US" b="1"/>
          </a:p>
          <a:p>
            <a:pPr marL="0" indent="0" defTabSz="966612">
              <a:buNone/>
            </a:pPr>
            <a:r>
              <a:rPr lang="en-US" b="0"/>
              <a:t>Sebelum masuk ke slide berikutnya, berikan pertanyaan:</a:t>
            </a:r>
            <a:br>
              <a:rPr lang="en-US" b="0"/>
            </a:br>
            <a:r>
              <a:rPr lang="en-US" b="0"/>
              <a:t>Apa sih yang dimaksud dengan Anti Korupsi ?</a:t>
            </a:r>
          </a:p>
          <a:p>
            <a:pPr marL="0" indent="0"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f36ab6d2df_0_10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f36ab6d2df_0_10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Jelaskan pengertian dari Anti Korupsi berikut dengan Bahasa yang mudah dimengerti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1f691bf7f77_0_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1f691bf7f77_0_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7815" indent="0">
              <a:buNone/>
            </a:pPr>
            <a:r>
              <a:rPr lang="en-US"/>
              <a:t>Berikan penjelasan bahwa untuk melawan tumbuhnya sikap Korupsi, ada 9 nilai yang bisa dilakukan.</a:t>
            </a:r>
          </a:p>
          <a:p>
            <a:pPr marL="167815" indent="0">
              <a:buNone/>
            </a:pPr>
            <a:r>
              <a:rPr lang="en-US"/>
              <a:t>Jujur, Mandiri, Tanggung Jawab, Berani, Sederhana, Peduli, Disiplin, Adil, Kerja Keras. Atau yang disingkat JUMAT BERSEPEDA KK.</a:t>
            </a:r>
          </a:p>
          <a:p>
            <a:pPr marL="167815" indent="0">
              <a:buNone/>
            </a:pPr>
            <a:endParaRPr lang="en-US"/>
          </a:p>
          <a:p>
            <a:pPr marL="167815" indent="0">
              <a:buNone/>
            </a:pPr>
            <a:r>
              <a:rPr lang="en-US"/>
              <a:t>Anak anak akan lebih mudah hafal jika ada lagu, misalnya ajarkan </a:t>
            </a:r>
            <a:r>
              <a:rPr lang="en-US" b="1"/>
              <a:t>TEPUK ANTI KORUPSI</a:t>
            </a:r>
            <a:br>
              <a:rPr lang="en-US"/>
            </a:br>
            <a:br>
              <a:rPr lang="en-US"/>
            </a:br>
            <a:r>
              <a:rPr lang="en-US"/>
              <a:t>Jujur, Mandiri, serta Tanggung Jawab.</a:t>
            </a:r>
          </a:p>
          <a:p>
            <a:pPr marL="167815" indent="0">
              <a:buNone/>
            </a:pPr>
            <a:r>
              <a:rPr lang="en-US"/>
              <a:t>Berani, Sederhana, dan Peduli.</a:t>
            </a:r>
          </a:p>
          <a:p>
            <a:pPr marL="167815" indent="0">
              <a:buNone/>
            </a:pPr>
            <a:r>
              <a:rPr lang="en-US"/>
              <a:t>Disiplin, serta Adil, juga beKerja Keras.</a:t>
            </a:r>
          </a:p>
          <a:p>
            <a:pPr marL="167815" indent="0">
              <a:buNone/>
            </a:pPr>
            <a:r>
              <a:rPr lang="en-US"/>
              <a:t>Tanamkan nilai ini sejak dini.</a:t>
            </a:r>
          </a:p>
          <a:p>
            <a:pPr marL="167815" indent="0">
              <a:buNone/>
            </a:pPr>
            <a:endParaRPr lang="en-US"/>
          </a:p>
          <a:p>
            <a:pPr marL="167815" indent="0">
              <a:buNone/>
            </a:pPr>
            <a:r>
              <a:rPr lang="en-US"/>
              <a:t>Korupsi?! No! No! No!</a:t>
            </a:r>
            <a:endParaRPr lang="id-ID"/>
          </a:p>
          <a:p>
            <a:pPr marL="167815" indent="0">
              <a:buNone/>
            </a:pPr>
            <a:endParaRPr lang="id-ID"/>
          </a:p>
          <a:p>
            <a:pPr marL="167815" indent="0">
              <a:buNone/>
            </a:pPr>
            <a:endParaRPr lang="id-ID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cc9050bdf8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cc9050bdf8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Berikan apresiasi yang banyak kepada semua siswa dan guru seperti :</a:t>
            </a:r>
          </a:p>
          <a:p>
            <a:pPr marL="0" indent="0">
              <a:buNone/>
            </a:pPr>
            <a:r>
              <a:rPr lang="en-US"/>
              <a:t>“Luar biasa sekali siswa siswi {Nama Sekolah}, saya sangat Optimis bahwa Generasi Emas 2045 akan lahir dari kalian kalian ini, terima kasih atas perhatiannya, Assalamualaikum Warahmatullahi Wabarakatu”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968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3536-A4C9-1AD7-D678-90864C78B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F8E65-345A-9570-935E-C18E70E93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5C4E4-5C00-9FF1-2F7F-0398D3DEF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9C34-D2F8-4DCB-A48C-20D3CADB35FC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74351-E82A-A18B-6832-D8A4E9C01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388DE-4DA9-64F4-8CDC-177CBEC07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F85-BA0E-4E4B-9205-3AF9242E19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458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C3EB-1ADC-9B69-7AC3-AB3A63C2B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8B1B8E-441F-764A-B67E-68D2538F8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16CC4-A28B-E185-95F2-6C37D177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9C34-D2F8-4DCB-A48C-20D3CADB35FC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148AF-1EF7-F017-1F51-53AF40F7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E9ECC-66DE-85D7-481C-041455DC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F85-BA0E-4E4B-9205-3AF9242E19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366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F2359C-9746-63B2-49B9-9B62DDC71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7CCF2F-C5D3-8C30-8D0A-11452A7E3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E600-570C-7163-3025-98497796A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9C34-D2F8-4DCB-A48C-20D3CADB35FC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01EC2-9DCB-1A0D-C7B4-9E7F31575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8D1C8-5C8F-0877-43C3-BCF182A5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F85-BA0E-4E4B-9205-3AF9242E19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1563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"/>
          <p:cNvSpPr/>
          <p:nvPr/>
        </p:nvSpPr>
        <p:spPr>
          <a:xfrm>
            <a:off x="546863" y="367543"/>
            <a:ext cx="11098400" cy="6104800"/>
          </a:xfrm>
          <a:prstGeom prst="roundRect">
            <a:avLst>
              <a:gd name="adj" fmla="val 822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3" name="Google Shape;283;p21"/>
          <p:cNvGrpSpPr/>
          <p:nvPr/>
        </p:nvGrpSpPr>
        <p:grpSpPr>
          <a:xfrm>
            <a:off x="493553" y="455877"/>
            <a:ext cx="11235841" cy="5342825"/>
            <a:chOff x="-3471885" y="672171"/>
            <a:chExt cx="9505788" cy="4520156"/>
          </a:xfrm>
        </p:grpSpPr>
        <p:sp>
          <p:nvSpPr>
            <p:cNvPr id="284" name="Google Shape;284;p21"/>
            <p:cNvSpPr/>
            <p:nvPr/>
          </p:nvSpPr>
          <p:spPr>
            <a:xfrm>
              <a:off x="5882103" y="2428850"/>
              <a:ext cx="151800" cy="152625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0"/>
                  </a:moveTo>
                  <a:cubicBezTo>
                    <a:pt x="1368" y="0"/>
                    <a:pt x="1" y="1368"/>
                    <a:pt x="1" y="3069"/>
                  </a:cubicBezTo>
                  <a:cubicBezTo>
                    <a:pt x="1" y="4737"/>
                    <a:pt x="1368" y="6105"/>
                    <a:pt x="3036" y="6105"/>
                  </a:cubicBezTo>
                  <a:cubicBezTo>
                    <a:pt x="4704" y="6105"/>
                    <a:pt x="6072" y="4737"/>
                    <a:pt x="6072" y="3069"/>
                  </a:cubicBezTo>
                  <a:cubicBezTo>
                    <a:pt x="6072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85" name="Google Shape;285;p21"/>
            <p:cNvSpPr/>
            <p:nvPr/>
          </p:nvSpPr>
          <p:spPr>
            <a:xfrm>
              <a:off x="-3471885" y="2735685"/>
              <a:ext cx="101775" cy="101750"/>
            </a:xfrm>
            <a:custGeom>
              <a:avLst/>
              <a:gdLst/>
              <a:ahLst/>
              <a:cxnLst/>
              <a:rect l="l" t="t" r="r" b="b"/>
              <a:pathLst>
                <a:path w="4071" h="4070" extrusionOk="0">
                  <a:moveTo>
                    <a:pt x="2035" y="0"/>
                  </a:moveTo>
                  <a:cubicBezTo>
                    <a:pt x="901" y="0"/>
                    <a:pt x="1" y="901"/>
                    <a:pt x="1" y="2035"/>
                  </a:cubicBezTo>
                  <a:cubicBezTo>
                    <a:pt x="1" y="3169"/>
                    <a:pt x="901" y="4070"/>
                    <a:pt x="2035" y="4070"/>
                  </a:cubicBezTo>
                  <a:cubicBezTo>
                    <a:pt x="3170" y="4070"/>
                    <a:pt x="4070" y="3169"/>
                    <a:pt x="4070" y="2035"/>
                  </a:cubicBezTo>
                  <a:cubicBezTo>
                    <a:pt x="4070" y="901"/>
                    <a:pt x="3170" y="0"/>
                    <a:pt x="2035" y="0"/>
                  </a:cubicBez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86" name="Google Shape;286;p21"/>
            <p:cNvSpPr/>
            <p:nvPr/>
          </p:nvSpPr>
          <p:spPr>
            <a:xfrm>
              <a:off x="4956320" y="672171"/>
              <a:ext cx="75900" cy="75075"/>
            </a:xfrm>
            <a:custGeom>
              <a:avLst/>
              <a:gdLst/>
              <a:ahLst/>
              <a:cxnLst/>
              <a:rect l="l" t="t" r="r" b="b"/>
              <a:pathLst>
                <a:path w="3036" h="3003" fill="none" extrusionOk="0">
                  <a:moveTo>
                    <a:pt x="3036" y="1502"/>
                  </a:moveTo>
                  <a:cubicBezTo>
                    <a:pt x="3036" y="2336"/>
                    <a:pt x="2335" y="3003"/>
                    <a:pt x="1502" y="3003"/>
                  </a:cubicBezTo>
                  <a:cubicBezTo>
                    <a:pt x="668" y="3003"/>
                    <a:pt x="0" y="2336"/>
                    <a:pt x="0" y="1502"/>
                  </a:cubicBezTo>
                  <a:cubicBezTo>
                    <a:pt x="0" y="668"/>
                    <a:pt x="668" y="1"/>
                    <a:pt x="1502" y="1"/>
                  </a:cubicBezTo>
                  <a:cubicBezTo>
                    <a:pt x="2335" y="1"/>
                    <a:pt x="3036" y="635"/>
                    <a:pt x="3036" y="1502"/>
                  </a:cubicBez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87" name="Google Shape;287;p21"/>
            <p:cNvSpPr/>
            <p:nvPr/>
          </p:nvSpPr>
          <p:spPr>
            <a:xfrm>
              <a:off x="5674573" y="5116402"/>
              <a:ext cx="75075" cy="75925"/>
            </a:xfrm>
            <a:custGeom>
              <a:avLst/>
              <a:gdLst/>
              <a:ahLst/>
              <a:cxnLst/>
              <a:rect l="l" t="t" r="r" b="b"/>
              <a:pathLst>
                <a:path w="3003" h="3037" fill="none" extrusionOk="0">
                  <a:moveTo>
                    <a:pt x="3003" y="1535"/>
                  </a:moveTo>
                  <a:cubicBezTo>
                    <a:pt x="3003" y="2369"/>
                    <a:pt x="2335" y="3036"/>
                    <a:pt x="1501" y="3036"/>
                  </a:cubicBezTo>
                  <a:cubicBezTo>
                    <a:pt x="668" y="3036"/>
                    <a:pt x="0" y="2369"/>
                    <a:pt x="0" y="1535"/>
                  </a:cubicBezTo>
                  <a:cubicBezTo>
                    <a:pt x="0" y="701"/>
                    <a:pt x="668" y="1"/>
                    <a:pt x="1501" y="1"/>
                  </a:cubicBezTo>
                  <a:cubicBezTo>
                    <a:pt x="2335" y="1"/>
                    <a:pt x="3003" y="701"/>
                    <a:pt x="3003" y="1535"/>
                  </a:cubicBez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88" name="Google Shape;288;p21"/>
            <p:cNvSpPr/>
            <p:nvPr/>
          </p:nvSpPr>
          <p:spPr>
            <a:xfrm>
              <a:off x="-2208625" y="682295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2502" y="1235"/>
                  </a:moveTo>
                  <a:cubicBezTo>
                    <a:pt x="2502" y="1935"/>
                    <a:pt x="1901" y="2502"/>
                    <a:pt x="1234" y="2502"/>
                  </a:cubicBezTo>
                  <a:cubicBezTo>
                    <a:pt x="534" y="2502"/>
                    <a:pt x="0" y="1902"/>
                    <a:pt x="0" y="1235"/>
                  </a:cubicBezTo>
                  <a:cubicBezTo>
                    <a:pt x="0" y="534"/>
                    <a:pt x="567" y="0"/>
                    <a:pt x="1234" y="0"/>
                  </a:cubicBezTo>
                  <a:cubicBezTo>
                    <a:pt x="1935" y="0"/>
                    <a:pt x="2502" y="534"/>
                    <a:pt x="2502" y="12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1"/>
            <p:cNvSpPr/>
            <p:nvPr/>
          </p:nvSpPr>
          <p:spPr>
            <a:xfrm>
              <a:off x="-3220999" y="3907043"/>
              <a:ext cx="116775" cy="116775"/>
            </a:xfrm>
            <a:custGeom>
              <a:avLst/>
              <a:gdLst/>
              <a:ahLst/>
              <a:cxnLst/>
              <a:rect l="l" t="t" r="r" b="b"/>
              <a:pathLst>
                <a:path w="4671" h="4671" extrusionOk="0">
                  <a:moveTo>
                    <a:pt x="4671" y="2335"/>
                  </a:moveTo>
                  <a:cubicBezTo>
                    <a:pt x="4671" y="3636"/>
                    <a:pt x="3637" y="4670"/>
                    <a:pt x="2336" y="4670"/>
                  </a:cubicBezTo>
                  <a:cubicBezTo>
                    <a:pt x="1068" y="4670"/>
                    <a:pt x="1" y="3636"/>
                    <a:pt x="1" y="2335"/>
                  </a:cubicBezTo>
                  <a:cubicBezTo>
                    <a:pt x="1" y="1068"/>
                    <a:pt x="1068" y="0"/>
                    <a:pt x="2336" y="0"/>
                  </a:cubicBezTo>
                  <a:cubicBezTo>
                    <a:pt x="3637" y="0"/>
                    <a:pt x="4671" y="1068"/>
                    <a:pt x="4671" y="23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1"/>
            <p:cNvSpPr/>
            <p:nvPr/>
          </p:nvSpPr>
          <p:spPr>
            <a:xfrm>
              <a:off x="4508495" y="705180"/>
              <a:ext cx="116775" cy="116775"/>
            </a:xfrm>
            <a:custGeom>
              <a:avLst/>
              <a:gdLst/>
              <a:ahLst/>
              <a:cxnLst/>
              <a:rect l="l" t="t" r="r" b="b"/>
              <a:pathLst>
                <a:path w="4671" h="4671" extrusionOk="0">
                  <a:moveTo>
                    <a:pt x="4671" y="2336"/>
                  </a:moveTo>
                  <a:cubicBezTo>
                    <a:pt x="4671" y="3637"/>
                    <a:pt x="3637" y="4671"/>
                    <a:pt x="2336" y="4671"/>
                  </a:cubicBezTo>
                  <a:cubicBezTo>
                    <a:pt x="1035" y="4671"/>
                    <a:pt x="1" y="3637"/>
                    <a:pt x="1" y="2336"/>
                  </a:cubicBezTo>
                  <a:cubicBezTo>
                    <a:pt x="1" y="1035"/>
                    <a:pt x="1035" y="1"/>
                    <a:pt x="2336" y="1"/>
                  </a:cubicBezTo>
                  <a:cubicBezTo>
                    <a:pt x="3637" y="1"/>
                    <a:pt x="4671" y="1001"/>
                    <a:pt x="4671" y="2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1"/>
            <p:cNvSpPr/>
            <p:nvPr/>
          </p:nvSpPr>
          <p:spPr>
            <a:xfrm>
              <a:off x="5766547" y="4866828"/>
              <a:ext cx="117600" cy="116775"/>
            </a:xfrm>
            <a:custGeom>
              <a:avLst/>
              <a:gdLst/>
              <a:ahLst/>
              <a:cxnLst/>
              <a:rect l="l" t="t" r="r" b="b"/>
              <a:pathLst>
                <a:path w="4704" h="4671" extrusionOk="0">
                  <a:moveTo>
                    <a:pt x="4704" y="2335"/>
                  </a:moveTo>
                  <a:cubicBezTo>
                    <a:pt x="4704" y="3636"/>
                    <a:pt x="3636" y="4670"/>
                    <a:pt x="2336" y="4670"/>
                  </a:cubicBezTo>
                  <a:cubicBezTo>
                    <a:pt x="1068" y="4670"/>
                    <a:pt x="1" y="3636"/>
                    <a:pt x="1" y="2335"/>
                  </a:cubicBezTo>
                  <a:cubicBezTo>
                    <a:pt x="1" y="1034"/>
                    <a:pt x="1068" y="0"/>
                    <a:pt x="2336" y="0"/>
                  </a:cubicBezTo>
                  <a:cubicBezTo>
                    <a:pt x="3636" y="0"/>
                    <a:pt x="4704" y="1034"/>
                    <a:pt x="4704" y="23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2" name="Google Shape;292;p21"/>
          <p:cNvSpPr txBox="1">
            <a:spLocks noGrp="1"/>
          </p:cNvSpPr>
          <p:nvPr>
            <p:ph type="title"/>
          </p:nvPr>
        </p:nvSpPr>
        <p:spPr>
          <a:xfrm>
            <a:off x="960000" y="661757"/>
            <a:ext cx="10272000" cy="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1"/>
          <p:cNvSpPr txBox="1">
            <a:spLocks noGrp="1"/>
          </p:cNvSpPr>
          <p:nvPr>
            <p:ph type="body" idx="1"/>
          </p:nvPr>
        </p:nvSpPr>
        <p:spPr>
          <a:xfrm>
            <a:off x="1224067" y="1912267"/>
            <a:ext cx="4599200" cy="34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294" name="Google Shape;294;p21"/>
          <p:cNvSpPr txBox="1">
            <a:spLocks noGrp="1"/>
          </p:cNvSpPr>
          <p:nvPr>
            <p:ph type="body" idx="2"/>
          </p:nvPr>
        </p:nvSpPr>
        <p:spPr>
          <a:xfrm>
            <a:off x="6368133" y="1912267"/>
            <a:ext cx="4599200" cy="34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grpSp>
        <p:nvGrpSpPr>
          <p:cNvPr id="295" name="Google Shape;295;p21"/>
          <p:cNvGrpSpPr/>
          <p:nvPr/>
        </p:nvGrpSpPr>
        <p:grpSpPr>
          <a:xfrm>
            <a:off x="578475" y="5702632"/>
            <a:ext cx="11024571" cy="939664"/>
            <a:chOff x="433856" y="4276974"/>
            <a:chExt cx="8268428" cy="704748"/>
          </a:xfrm>
        </p:grpSpPr>
        <p:grpSp>
          <p:nvGrpSpPr>
            <p:cNvPr id="296" name="Google Shape;296;p21"/>
            <p:cNvGrpSpPr/>
            <p:nvPr/>
          </p:nvGrpSpPr>
          <p:grpSpPr>
            <a:xfrm flipH="1">
              <a:off x="433856" y="4276974"/>
              <a:ext cx="8268428" cy="650945"/>
              <a:chOff x="1663447" y="4385473"/>
              <a:chExt cx="9327048" cy="734287"/>
            </a:xfrm>
          </p:grpSpPr>
          <p:sp>
            <p:nvSpPr>
              <p:cNvPr id="297" name="Google Shape;297;p21"/>
              <p:cNvSpPr/>
              <p:nvPr/>
            </p:nvSpPr>
            <p:spPr>
              <a:xfrm>
                <a:off x="10205245" y="4578060"/>
                <a:ext cx="290725" cy="394950"/>
              </a:xfrm>
              <a:custGeom>
                <a:avLst/>
                <a:gdLst/>
                <a:ahLst/>
                <a:cxnLst/>
                <a:rect l="l" t="t" r="r" b="b"/>
                <a:pathLst>
                  <a:path w="11629" h="15798" extrusionOk="0">
                    <a:moveTo>
                      <a:pt x="1669" y="1"/>
                    </a:moveTo>
                    <a:cubicBezTo>
                      <a:pt x="629" y="1"/>
                      <a:pt x="0" y="710"/>
                      <a:pt x="621" y="1921"/>
                    </a:cubicBezTo>
                    <a:cubicBezTo>
                      <a:pt x="2055" y="4589"/>
                      <a:pt x="9994" y="15797"/>
                      <a:pt x="9994" y="15797"/>
                    </a:cubicBezTo>
                    <a:lnTo>
                      <a:pt x="11628" y="15163"/>
                    </a:lnTo>
                    <a:cubicBezTo>
                      <a:pt x="11628" y="15163"/>
                      <a:pt x="10895" y="11327"/>
                      <a:pt x="9961" y="7024"/>
                    </a:cubicBezTo>
                    <a:cubicBezTo>
                      <a:pt x="9285" y="3806"/>
                      <a:pt x="7923" y="3155"/>
                      <a:pt x="6932" y="3155"/>
                    </a:cubicBezTo>
                    <a:cubicBezTo>
                      <a:pt x="6259" y="3155"/>
                      <a:pt x="5758" y="3455"/>
                      <a:pt x="5758" y="3455"/>
                    </a:cubicBezTo>
                    <a:cubicBezTo>
                      <a:pt x="4773" y="1031"/>
                      <a:pt x="2922" y="1"/>
                      <a:pt x="1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21"/>
              <p:cNvSpPr/>
              <p:nvPr/>
            </p:nvSpPr>
            <p:spPr>
              <a:xfrm>
                <a:off x="9949720" y="4510985"/>
                <a:ext cx="1040775" cy="5254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21016" extrusionOk="0">
                    <a:moveTo>
                      <a:pt x="21783" y="20982"/>
                    </a:moveTo>
                    <a:cubicBezTo>
                      <a:pt x="21783" y="20982"/>
                      <a:pt x="3303" y="12876"/>
                      <a:pt x="1168" y="10641"/>
                    </a:cubicBezTo>
                    <a:cubicBezTo>
                      <a:pt x="0" y="9374"/>
                      <a:pt x="1168" y="7372"/>
                      <a:pt x="3269" y="7539"/>
                    </a:cubicBezTo>
                    <a:cubicBezTo>
                      <a:pt x="6038" y="7806"/>
                      <a:pt x="7439" y="9674"/>
                      <a:pt x="8673" y="11308"/>
                    </a:cubicBezTo>
                    <a:cubicBezTo>
                      <a:pt x="8673" y="11308"/>
                      <a:pt x="10208" y="8306"/>
                      <a:pt x="12976" y="8473"/>
                    </a:cubicBezTo>
                    <a:cubicBezTo>
                      <a:pt x="16479" y="8673"/>
                      <a:pt x="21182" y="16812"/>
                      <a:pt x="21182" y="16812"/>
                    </a:cubicBezTo>
                    <a:cubicBezTo>
                      <a:pt x="21182" y="16812"/>
                      <a:pt x="19114" y="8006"/>
                      <a:pt x="17813" y="2269"/>
                    </a:cubicBezTo>
                    <a:cubicBezTo>
                      <a:pt x="17546" y="1101"/>
                      <a:pt x="17947" y="0"/>
                      <a:pt x="19381" y="367"/>
                    </a:cubicBezTo>
                    <a:cubicBezTo>
                      <a:pt x="22550" y="1168"/>
                      <a:pt x="26820" y="5471"/>
                      <a:pt x="25886" y="15711"/>
                    </a:cubicBezTo>
                    <a:cubicBezTo>
                      <a:pt x="25886" y="15711"/>
                      <a:pt x="28187" y="10975"/>
                      <a:pt x="31623" y="7439"/>
                    </a:cubicBezTo>
                    <a:cubicBezTo>
                      <a:pt x="34625" y="4270"/>
                      <a:pt x="38461" y="4103"/>
                      <a:pt x="40329" y="5371"/>
                    </a:cubicBezTo>
                    <a:cubicBezTo>
                      <a:pt x="41630" y="6271"/>
                      <a:pt x="40896" y="7706"/>
                      <a:pt x="39962" y="8606"/>
                    </a:cubicBezTo>
                    <a:cubicBezTo>
                      <a:pt x="33191" y="14777"/>
                      <a:pt x="26319" y="21015"/>
                      <a:pt x="26319" y="21015"/>
                    </a:cubicBezTo>
                    <a:lnTo>
                      <a:pt x="21783" y="210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21"/>
              <p:cNvSpPr/>
              <p:nvPr/>
            </p:nvSpPr>
            <p:spPr>
              <a:xfrm flipH="1">
                <a:off x="2000482" y="4827184"/>
                <a:ext cx="581250" cy="204405"/>
              </a:xfrm>
              <a:custGeom>
                <a:avLst/>
                <a:gdLst/>
                <a:ahLst/>
                <a:cxnLst/>
                <a:rect l="l" t="t" r="r" b="b"/>
                <a:pathLst>
                  <a:path w="20076" h="7060" extrusionOk="0">
                    <a:moveTo>
                      <a:pt x="3613" y="1"/>
                    </a:moveTo>
                    <a:cubicBezTo>
                      <a:pt x="1158" y="1"/>
                      <a:pt x="1" y="1457"/>
                      <a:pt x="1562" y="2590"/>
                    </a:cubicBezTo>
                    <a:cubicBezTo>
                      <a:pt x="3663" y="4091"/>
                      <a:pt x="17440" y="7060"/>
                      <a:pt x="17440" y="7060"/>
                    </a:cubicBezTo>
                    <a:lnTo>
                      <a:pt x="20075" y="7060"/>
                    </a:lnTo>
                    <a:cubicBezTo>
                      <a:pt x="20075" y="7060"/>
                      <a:pt x="10535" y="2023"/>
                      <a:pt x="6365" y="522"/>
                    </a:cubicBezTo>
                    <a:cubicBezTo>
                      <a:pt x="5343" y="154"/>
                      <a:pt x="4410" y="1"/>
                      <a:pt x="36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21"/>
              <p:cNvSpPr/>
              <p:nvPr/>
            </p:nvSpPr>
            <p:spPr>
              <a:xfrm flipH="1">
                <a:off x="1663447" y="4385473"/>
                <a:ext cx="902044" cy="646133"/>
              </a:xfrm>
              <a:custGeom>
                <a:avLst/>
                <a:gdLst/>
                <a:ahLst/>
                <a:cxnLst/>
                <a:rect l="l" t="t" r="r" b="b"/>
                <a:pathLst>
                  <a:path w="31156" h="22317" extrusionOk="0">
                    <a:moveTo>
                      <a:pt x="16045" y="22317"/>
                    </a:moveTo>
                    <a:cubicBezTo>
                      <a:pt x="16045" y="22317"/>
                      <a:pt x="2268" y="15178"/>
                      <a:pt x="1134" y="13110"/>
                    </a:cubicBezTo>
                    <a:cubicBezTo>
                      <a:pt x="0" y="11009"/>
                      <a:pt x="6171" y="10442"/>
                      <a:pt x="8306" y="14678"/>
                    </a:cubicBezTo>
                    <a:cubicBezTo>
                      <a:pt x="8306" y="14678"/>
                      <a:pt x="11942" y="12710"/>
                      <a:pt x="15845" y="19148"/>
                    </a:cubicBezTo>
                    <a:cubicBezTo>
                      <a:pt x="15845" y="19148"/>
                      <a:pt x="12342" y="9374"/>
                      <a:pt x="11041" y="4771"/>
                    </a:cubicBezTo>
                    <a:cubicBezTo>
                      <a:pt x="10408" y="2369"/>
                      <a:pt x="14210" y="1"/>
                      <a:pt x="16879" y="7173"/>
                    </a:cubicBezTo>
                    <a:cubicBezTo>
                      <a:pt x="18747" y="12143"/>
                      <a:pt x="18980" y="19048"/>
                      <a:pt x="18980" y="19048"/>
                    </a:cubicBezTo>
                    <a:cubicBezTo>
                      <a:pt x="18980" y="19048"/>
                      <a:pt x="21048" y="10542"/>
                      <a:pt x="24684" y="8040"/>
                    </a:cubicBezTo>
                    <a:cubicBezTo>
                      <a:pt x="28220" y="5605"/>
                      <a:pt x="31156" y="6973"/>
                      <a:pt x="29421" y="9708"/>
                    </a:cubicBezTo>
                    <a:cubicBezTo>
                      <a:pt x="28087" y="11809"/>
                      <a:pt x="20815" y="22284"/>
                      <a:pt x="20815" y="22284"/>
                    </a:cubicBezTo>
                    <a:lnTo>
                      <a:pt x="16045" y="2228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21"/>
              <p:cNvSpPr/>
              <p:nvPr/>
            </p:nvSpPr>
            <p:spPr>
              <a:xfrm>
                <a:off x="10200720" y="4934610"/>
                <a:ext cx="281900" cy="185150"/>
              </a:xfrm>
              <a:custGeom>
                <a:avLst/>
                <a:gdLst/>
                <a:ahLst/>
                <a:cxnLst/>
                <a:rect l="l" t="t" r="r" b="b"/>
                <a:pathLst>
                  <a:path w="11276" h="7406" extrusionOk="0">
                    <a:moveTo>
                      <a:pt x="10842" y="1735"/>
                    </a:moveTo>
                    <a:cubicBezTo>
                      <a:pt x="10842" y="1735"/>
                      <a:pt x="6305" y="1"/>
                      <a:pt x="4371" y="3703"/>
                    </a:cubicBezTo>
                    <a:cubicBezTo>
                      <a:pt x="1435" y="3336"/>
                      <a:pt x="1" y="7406"/>
                      <a:pt x="2303" y="7072"/>
                    </a:cubicBezTo>
                    <a:cubicBezTo>
                      <a:pt x="3403" y="6906"/>
                      <a:pt x="11276" y="3837"/>
                      <a:pt x="11276" y="38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2" name="Google Shape;302;p21"/>
            <p:cNvSpPr/>
            <p:nvPr/>
          </p:nvSpPr>
          <p:spPr>
            <a:xfrm>
              <a:off x="7968123" y="4700978"/>
              <a:ext cx="427417" cy="280743"/>
            </a:xfrm>
            <a:custGeom>
              <a:avLst/>
              <a:gdLst/>
              <a:ahLst/>
              <a:cxnLst/>
              <a:rect l="l" t="t" r="r" b="b"/>
              <a:pathLst>
                <a:path w="11276" h="7406" extrusionOk="0">
                  <a:moveTo>
                    <a:pt x="10842" y="1735"/>
                  </a:moveTo>
                  <a:cubicBezTo>
                    <a:pt x="10842" y="1735"/>
                    <a:pt x="6305" y="1"/>
                    <a:pt x="4371" y="3703"/>
                  </a:cubicBezTo>
                  <a:cubicBezTo>
                    <a:pt x="1435" y="3336"/>
                    <a:pt x="1" y="7406"/>
                    <a:pt x="2303" y="7072"/>
                  </a:cubicBezTo>
                  <a:cubicBezTo>
                    <a:pt x="3403" y="6906"/>
                    <a:pt x="11276" y="3837"/>
                    <a:pt x="11276" y="3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9001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546863" y="367543"/>
            <a:ext cx="11098400" cy="6104800"/>
          </a:xfrm>
          <a:prstGeom prst="roundRect">
            <a:avLst>
              <a:gd name="adj" fmla="val 822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" name="Google Shape;25;p4"/>
          <p:cNvGrpSpPr/>
          <p:nvPr/>
        </p:nvGrpSpPr>
        <p:grpSpPr>
          <a:xfrm flipH="1">
            <a:off x="578475" y="5806877"/>
            <a:ext cx="10904984" cy="763683"/>
            <a:chOff x="1764620" y="4473666"/>
            <a:chExt cx="9225875" cy="646093"/>
          </a:xfrm>
        </p:grpSpPr>
        <p:sp>
          <p:nvSpPr>
            <p:cNvPr id="26" name="Google Shape;26;p4"/>
            <p:cNvSpPr/>
            <p:nvPr/>
          </p:nvSpPr>
          <p:spPr>
            <a:xfrm>
              <a:off x="10205245" y="4578060"/>
              <a:ext cx="290725" cy="394950"/>
            </a:xfrm>
            <a:custGeom>
              <a:avLst/>
              <a:gdLst/>
              <a:ahLst/>
              <a:cxnLst/>
              <a:rect l="l" t="t" r="r" b="b"/>
              <a:pathLst>
                <a:path w="11629" h="15798" extrusionOk="0">
                  <a:moveTo>
                    <a:pt x="1669" y="1"/>
                  </a:moveTo>
                  <a:cubicBezTo>
                    <a:pt x="629" y="1"/>
                    <a:pt x="0" y="710"/>
                    <a:pt x="621" y="1921"/>
                  </a:cubicBezTo>
                  <a:cubicBezTo>
                    <a:pt x="2055" y="4589"/>
                    <a:pt x="9994" y="15797"/>
                    <a:pt x="9994" y="15797"/>
                  </a:cubicBezTo>
                  <a:lnTo>
                    <a:pt x="11628" y="15163"/>
                  </a:lnTo>
                  <a:cubicBezTo>
                    <a:pt x="11628" y="15163"/>
                    <a:pt x="10895" y="11327"/>
                    <a:pt x="9961" y="7024"/>
                  </a:cubicBezTo>
                  <a:cubicBezTo>
                    <a:pt x="9285" y="3806"/>
                    <a:pt x="7923" y="3155"/>
                    <a:pt x="6932" y="3155"/>
                  </a:cubicBezTo>
                  <a:cubicBezTo>
                    <a:pt x="6259" y="3155"/>
                    <a:pt x="5758" y="3455"/>
                    <a:pt x="5758" y="3455"/>
                  </a:cubicBezTo>
                  <a:cubicBezTo>
                    <a:pt x="4773" y="1031"/>
                    <a:pt x="2922" y="1"/>
                    <a:pt x="1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9949720" y="4510985"/>
              <a:ext cx="1040775" cy="525400"/>
            </a:xfrm>
            <a:custGeom>
              <a:avLst/>
              <a:gdLst/>
              <a:ahLst/>
              <a:cxnLst/>
              <a:rect l="l" t="t" r="r" b="b"/>
              <a:pathLst>
                <a:path w="41631" h="21016" extrusionOk="0">
                  <a:moveTo>
                    <a:pt x="21783" y="20982"/>
                  </a:moveTo>
                  <a:cubicBezTo>
                    <a:pt x="21783" y="20982"/>
                    <a:pt x="3303" y="12876"/>
                    <a:pt x="1168" y="10641"/>
                  </a:cubicBezTo>
                  <a:cubicBezTo>
                    <a:pt x="0" y="9374"/>
                    <a:pt x="1168" y="7372"/>
                    <a:pt x="3269" y="7539"/>
                  </a:cubicBezTo>
                  <a:cubicBezTo>
                    <a:pt x="6038" y="7806"/>
                    <a:pt x="7439" y="9674"/>
                    <a:pt x="8673" y="11308"/>
                  </a:cubicBezTo>
                  <a:cubicBezTo>
                    <a:pt x="8673" y="11308"/>
                    <a:pt x="10208" y="8306"/>
                    <a:pt x="12976" y="8473"/>
                  </a:cubicBezTo>
                  <a:cubicBezTo>
                    <a:pt x="16479" y="8673"/>
                    <a:pt x="21182" y="16812"/>
                    <a:pt x="21182" y="16812"/>
                  </a:cubicBezTo>
                  <a:cubicBezTo>
                    <a:pt x="21182" y="16812"/>
                    <a:pt x="19114" y="8006"/>
                    <a:pt x="17813" y="2269"/>
                  </a:cubicBezTo>
                  <a:cubicBezTo>
                    <a:pt x="17546" y="1101"/>
                    <a:pt x="17947" y="0"/>
                    <a:pt x="19381" y="367"/>
                  </a:cubicBezTo>
                  <a:cubicBezTo>
                    <a:pt x="22550" y="1168"/>
                    <a:pt x="26820" y="5471"/>
                    <a:pt x="25886" y="15711"/>
                  </a:cubicBezTo>
                  <a:cubicBezTo>
                    <a:pt x="25886" y="15711"/>
                    <a:pt x="28187" y="10975"/>
                    <a:pt x="31623" y="7439"/>
                  </a:cubicBezTo>
                  <a:cubicBezTo>
                    <a:pt x="34625" y="4270"/>
                    <a:pt x="38461" y="4103"/>
                    <a:pt x="40329" y="5371"/>
                  </a:cubicBezTo>
                  <a:cubicBezTo>
                    <a:pt x="41630" y="6271"/>
                    <a:pt x="40896" y="7706"/>
                    <a:pt x="39962" y="8606"/>
                  </a:cubicBezTo>
                  <a:cubicBezTo>
                    <a:pt x="33191" y="14777"/>
                    <a:pt x="26319" y="21015"/>
                    <a:pt x="26319" y="21015"/>
                  </a:cubicBezTo>
                  <a:lnTo>
                    <a:pt x="21783" y="210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1764620" y="4855091"/>
              <a:ext cx="501900" cy="176500"/>
            </a:xfrm>
            <a:custGeom>
              <a:avLst/>
              <a:gdLst/>
              <a:ahLst/>
              <a:cxnLst/>
              <a:rect l="l" t="t" r="r" b="b"/>
              <a:pathLst>
                <a:path w="20076" h="7060" extrusionOk="0">
                  <a:moveTo>
                    <a:pt x="3613" y="1"/>
                  </a:moveTo>
                  <a:cubicBezTo>
                    <a:pt x="1158" y="1"/>
                    <a:pt x="1" y="1457"/>
                    <a:pt x="1562" y="2590"/>
                  </a:cubicBezTo>
                  <a:cubicBezTo>
                    <a:pt x="3663" y="4091"/>
                    <a:pt x="17440" y="7060"/>
                    <a:pt x="17440" y="7060"/>
                  </a:cubicBezTo>
                  <a:lnTo>
                    <a:pt x="20075" y="7060"/>
                  </a:lnTo>
                  <a:cubicBezTo>
                    <a:pt x="20075" y="7060"/>
                    <a:pt x="10535" y="2023"/>
                    <a:pt x="6365" y="522"/>
                  </a:cubicBezTo>
                  <a:cubicBezTo>
                    <a:pt x="5343" y="154"/>
                    <a:pt x="4410" y="1"/>
                    <a:pt x="3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1778645" y="4473666"/>
              <a:ext cx="778900" cy="557925"/>
            </a:xfrm>
            <a:custGeom>
              <a:avLst/>
              <a:gdLst/>
              <a:ahLst/>
              <a:cxnLst/>
              <a:rect l="l" t="t" r="r" b="b"/>
              <a:pathLst>
                <a:path w="31156" h="22317" extrusionOk="0">
                  <a:moveTo>
                    <a:pt x="16045" y="22317"/>
                  </a:moveTo>
                  <a:cubicBezTo>
                    <a:pt x="16045" y="22317"/>
                    <a:pt x="2268" y="15178"/>
                    <a:pt x="1134" y="13110"/>
                  </a:cubicBezTo>
                  <a:cubicBezTo>
                    <a:pt x="0" y="11009"/>
                    <a:pt x="6171" y="10442"/>
                    <a:pt x="8306" y="14678"/>
                  </a:cubicBezTo>
                  <a:cubicBezTo>
                    <a:pt x="8306" y="14678"/>
                    <a:pt x="11942" y="12710"/>
                    <a:pt x="15845" y="19148"/>
                  </a:cubicBezTo>
                  <a:cubicBezTo>
                    <a:pt x="15845" y="19148"/>
                    <a:pt x="12342" y="9374"/>
                    <a:pt x="11041" y="4771"/>
                  </a:cubicBezTo>
                  <a:cubicBezTo>
                    <a:pt x="10408" y="2369"/>
                    <a:pt x="14210" y="1"/>
                    <a:pt x="16879" y="7173"/>
                  </a:cubicBezTo>
                  <a:cubicBezTo>
                    <a:pt x="18747" y="12143"/>
                    <a:pt x="18980" y="19048"/>
                    <a:pt x="18980" y="19048"/>
                  </a:cubicBezTo>
                  <a:cubicBezTo>
                    <a:pt x="18980" y="19048"/>
                    <a:pt x="21048" y="10542"/>
                    <a:pt x="24684" y="8040"/>
                  </a:cubicBezTo>
                  <a:cubicBezTo>
                    <a:pt x="28220" y="5605"/>
                    <a:pt x="31156" y="6973"/>
                    <a:pt x="29421" y="9708"/>
                  </a:cubicBezTo>
                  <a:cubicBezTo>
                    <a:pt x="28087" y="11809"/>
                    <a:pt x="20815" y="22284"/>
                    <a:pt x="20815" y="22284"/>
                  </a:cubicBezTo>
                  <a:lnTo>
                    <a:pt x="16045" y="222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10200720" y="4934610"/>
              <a:ext cx="281900" cy="185150"/>
            </a:xfrm>
            <a:custGeom>
              <a:avLst/>
              <a:gdLst/>
              <a:ahLst/>
              <a:cxnLst/>
              <a:rect l="l" t="t" r="r" b="b"/>
              <a:pathLst>
                <a:path w="11276" h="7406" extrusionOk="0">
                  <a:moveTo>
                    <a:pt x="10842" y="1735"/>
                  </a:moveTo>
                  <a:cubicBezTo>
                    <a:pt x="10842" y="1735"/>
                    <a:pt x="6305" y="1"/>
                    <a:pt x="4371" y="3703"/>
                  </a:cubicBezTo>
                  <a:cubicBezTo>
                    <a:pt x="1435" y="3336"/>
                    <a:pt x="1" y="7406"/>
                    <a:pt x="2303" y="7072"/>
                  </a:cubicBezTo>
                  <a:cubicBezTo>
                    <a:pt x="3403" y="6906"/>
                    <a:pt x="11276" y="3837"/>
                    <a:pt x="11276" y="3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960000" y="661757"/>
            <a:ext cx="10272000" cy="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215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50"/>
              <a:buAutoNum type="arabicPeriod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 flipH="1">
            <a:off x="457694" y="414041"/>
            <a:ext cx="11244807" cy="5137948"/>
            <a:chOff x="-3502223" y="980601"/>
            <a:chExt cx="9513373" cy="4346826"/>
          </a:xfrm>
        </p:grpSpPr>
        <p:sp>
          <p:nvSpPr>
            <p:cNvPr id="34" name="Google Shape;34;p4"/>
            <p:cNvSpPr/>
            <p:nvPr/>
          </p:nvSpPr>
          <p:spPr>
            <a:xfrm>
              <a:off x="5859350" y="2428850"/>
              <a:ext cx="151800" cy="152625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0"/>
                  </a:moveTo>
                  <a:cubicBezTo>
                    <a:pt x="1368" y="0"/>
                    <a:pt x="1" y="1368"/>
                    <a:pt x="1" y="3069"/>
                  </a:cubicBezTo>
                  <a:cubicBezTo>
                    <a:pt x="1" y="4737"/>
                    <a:pt x="1368" y="6105"/>
                    <a:pt x="3036" y="6105"/>
                  </a:cubicBezTo>
                  <a:cubicBezTo>
                    <a:pt x="4704" y="6105"/>
                    <a:pt x="6072" y="4737"/>
                    <a:pt x="6072" y="3069"/>
                  </a:cubicBezTo>
                  <a:cubicBezTo>
                    <a:pt x="6072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-3502223" y="2735685"/>
              <a:ext cx="101775" cy="101750"/>
            </a:xfrm>
            <a:custGeom>
              <a:avLst/>
              <a:gdLst/>
              <a:ahLst/>
              <a:cxnLst/>
              <a:rect l="l" t="t" r="r" b="b"/>
              <a:pathLst>
                <a:path w="4071" h="4070" extrusionOk="0">
                  <a:moveTo>
                    <a:pt x="2035" y="0"/>
                  </a:moveTo>
                  <a:cubicBezTo>
                    <a:pt x="901" y="0"/>
                    <a:pt x="1" y="901"/>
                    <a:pt x="1" y="2035"/>
                  </a:cubicBezTo>
                  <a:cubicBezTo>
                    <a:pt x="1" y="3169"/>
                    <a:pt x="901" y="4070"/>
                    <a:pt x="2035" y="4070"/>
                  </a:cubicBezTo>
                  <a:cubicBezTo>
                    <a:pt x="3170" y="4070"/>
                    <a:pt x="4070" y="3169"/>
                    <a:pt x="4070" y="2035"/>
                  </a:cubicBezTo>
                  <a:cubicBezTo>
                    <a:pt x="4070" y="901"/>
                    <a:pt x="3170" y="0"/>
                    <a:pt x="2035" y="0"/>
                  </a:cubicBez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4870364" y="980601"/>
              <a:ext cx="75900" cy="75075"/>
            </a:xfrm>
            <a:custGeom>
              <a:avLst/>
              <a:gdLst/>
              <a:ahLst/>
              <a:cxnLst/>
              <a:rect l="l" t="t" r="r" b="b"/>
              <a:pathLst>
                <a:path w="3036" h="3003" fill="none" extrusionOk="0">
                  <a:moveTo>
                    <a:pt x="3036" y="1502"/>
                  </a:moveTo>
                  <a:cubicBezTo>
                    <a:pt x="3036" y="2336"/>
                    <a:pt x="2335" y="3003"/>
                    <a:pt x="1502" y="3003"/>
                  </a:cubicBezTo>
                  <a:cubicBezTo>
                    <a:pt x="668" y="3003"/>
                    <a:pt x="0" y="2336"/>
                    <a:pt x="0" y="1502"/>
                  </a:cubicBezTo>
                  <a:cubicBezTo>
                    <a:pt x="0" y="668"/>
                    <a:pt x="668" y="1"/>
                    <a:pt x="1502" y="1"/>
                  </a:cubicBezTo>
                  <a:cubicBezTo>
                    <a:pt x="2335" y="1"/>
                    <a:pt x="3036" y="635"/>
                    <a:pt x="3036" y="1502"/>
                  </a:cubicBezTo>
                  <a:close/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5674573" y="5116402"/>
              <a:ext cx="75075" cy="75925"/>
            </a:xfrm>
            <a:custGeom>
              <a:avLst/>
              <a:gdLst/>
              <a:ahLst/>
              <a:cxnLst/>
              <a:rect l="l" t="t" r="r" b="b"/>
              <a:pathLst>
                <a:path w="3003" h="3037" fill="none" extrusionOk="0">
                  <a:moveTo>
                    <a:pt x="3003" y="1535"/>
                  </a:moveTo>
                  <a:cubicBezTo>
                    <a:pt x="3003" y="2369"/>
                    <a:pt x="2335" y="3036"/>
                    <a:pt x="1501" y="3036"/>
                  </a:cubicBezTo>
                  <a:cubicBezTo>
                    <a:pt x="668" y="3036"/>
                    <a:pt x="0" y="2369"/>
                    <a:pt x="0" y="1535"/>
                  </a:cubicBezTo>
                  <a:cubicBezTo>
                    <a:pt x="0" y="701"/>
                    <a:pt x="668" y="1"/>
                    <a:pt x="1501" y="1"/>
                  </a:cubicBezTo>
                  <a:cubicBezTo>
                    <a:pt x="2335" y="1"/>
                    <a:pt x="3003" y="701"/>
                    <a:pt x="3003" y="1535"/>
                  </a:cubicBezTo>
                  <a:close/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2208625" y="1026119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2502" y="1235"/>
                  </a:moveTo>
                  <a:cubicBezTo>
                    <a:pt x="2502" y="1935"/>
                    <a:pt x="1901" y="2502"/>
                    <a:pt x="1234" y="2502"/>
                  </a:cubicBezTo>
                  <a:cubicBezTo>
                    <a:pt x="534" y="2502"/>
                    <a:pt x="0" y="1902"/>
                    <a:pt x="0" y="1235"/>
                  </a:cubicBezTo>
                  <a:cubicBezTo>
                    <a:pt x="0" y="534"/>
                    <a:pt x="567" y="0"/>
                    <a:pt x="1234" y="0"/>
                  </a:cubicBezTo>
                  <a:cubicBezTo>
                    <a:pt x="1935" y="0"/>
                    <a:pt x="2502" y="534"/>
                    <a:pt x="2502" y="12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-3220999" y="3907043"/>
              <a:ext cx="116775" cy="116775"/>
            </a:xfrm>
            <a:custGeom>
              <a:avLst/>
              <a:gdLst/>
              <a:ahLst/>
              <a:cxnLst/>
              <a:rect l="l" t="t" r="r" b="b"/>
              <a:pathLst>
                <a:path w="4671" h="4671" extrusionOk="0">
                  <a:moveTo>
                    <a:pt x="4671" y="2335"/>
                  </a:moveTo>
                  <a:cubicBezTo>
                    <a:pt x="4671" y="3636"/>
                    <a:pt x="3637" y="4670"/>
                    <a:pt x="2336" y="4670"/>
                  </a:cubicBezTo>
                  <a:cubicBezTo>
                    <a:pt x="1068" y="4670"/>
                    <a:pt x="1" y="3636"/>
                    <a:pt x="1" y="2335"/>
                  </a:cubicBezTo>
                  <a:cubicBezTo>
                    <a:pt x="1" y="1068"/>
                    <a:pt x="1068" y="0"/>
                    <a:pt x="2336" y="0"/>
                  </a:cubicBezTo>
                  <a:cubicBezTo>
                    <a:pt x="3637" y="0"/>
                    <a:pt x="4671" y="1068"/>
                    <a:pt x="4671" y="23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4422539" y="1127376"/>
              <a:ext cx="116775" cy="116775"/>
            </a:xfrm>
            <a:custGeom>
              <a:avLst/>
              <a:gdLst/>
              <a:ahLst/>
              <a:cxnLst/>
              <a:rect l="l" t="t" r="r" b="b"/>
              <a:pathLst>
                <a:path w="4671" h="4671" extrusionOk="0">
                  <a:moveTo>
                    <a:pt x="4671" y="2336"/>
                  </a:moveTo>
                  <a:cubicBezTo>
                    <a:pt x="4671" y="3637"/>
                    <a:pt x="3637" y="4671"/>
                    <a:pt x="2336" y="4671"/>
                  </a:cubicBezTo>
                  <a:cubicBezTo>
                    <a:pt x="1035" y="4671"/>
                    <a:pt x="1" y="3637"/>
                    <a:pt x="1" y="2336"/>
                  </a:cubicBezTo>
                  <a:cubicBezTo>
                    <a:pt x="1" y="1035"/>
                    <a:pt x="1035" y="1"/>
                    <a:pt x="2336" y="1"/>
                  </a:cubicBezTo>
                  <a:cubicBezTo>
                    <a:pt x="3637" y="1"/>
                    <a:pt x="4671" y="1001"/>
                    <a:pt x="4671" y="2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5422723" y="5210652"/>
              <a:ext cx="117600" cy="116775"/>
            </a:xfrm>
            <a:custGeom>
              <a:avLst/>
              <a:gdLst/>
              <a:ahLst/>
              <a:cxnLst/>
              <a:rect l="l" t="t" r="r" b="b"/>
              <a:pathLst>
                <a:path w="4704" h="4671" extrusionOk="0">
                  <a:moveTo>
                    <a:pt x="4704" y="2335"/>
                  </a:moveTo>
                  <a:cubicBezTo>
                    <a:pt x="4704" y="3636"/>
                    <a:pt x="3636" y="4670"/>
                    <a:pt x="2336" y="4670"/>
                  </a:cubicBezTo>
                  <a:cubicBezTo>
                    <a:pt x="1068" y="4670"/>
                    <a:pt x="1" y="3636"/>
                    <a:pt x="1" y="2335"/>
                  </a:cubicBezTo>
                  <a:cubicBezTo>
                    <a:pt x="1" y="1034"/>
                    <a:pt x="1068" y="0"/>
                    <a:pt x="2336" y="0"/>
                  </a:cubicBezTo>
                  <a:cubicBezTo>
                    <a:pt x="3636" y="0"/>
                    <a:pt x="4704" y="1034"/>
                    <a:pt x="4704" y="23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80905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"/>
          <p:cNvSpPr/>
          <p:nvPr/>
        </p:nvSpPr>
        <p:spPr>
          <a:xfrm>
            <a:off x="546863" y="367543"/>
            <a:ext cx="11098400" cy="6104800"/>
          </a:xfrm>
          <a:prstGeom prst="roundRect">
            <a:avLst>
              <a:gd name="adj" fmla="val 822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8" name="Google Shape;178;p15"/>
          <p:cNvGrpSpPr/>
          <p:nvPr/>
        </p:nvGrpSpPr>
        <p:grpSpPr>
          <a:xfrm flipH="1">
            <a:off x="10533667" y="367520"/>
            <a:ext cx="1084720" cy="719803"/>
            <a:chOff x="430321" y="279740"/>
            <a:chExt cx="813540" cy="539852"/>
          </a:xfrm>
        </p:grpSpPr>
        <p:sp>
          <p:nvSpPr>
            <p:cNvPr id="179" name="Google Shape;179;p15"/>
            <p:cNvSpPr/>
            <p:nvPr/>
          </p:nvSpPr>
          <p:spPr>
            <a:xfrm>
              <a:off x="640913" y="358293"/>
              <a:ext cx="602948" cy="246472"/>
            </a:xfrm>
            <a:custGeom>
              <a:avLst/>
              <a:gdLst/>
              <a:ahLst/>
              <a:cxnLst/>
              <a:rect l="l" t="t" r="r" b="b"/>
              <a:pathLst>
                <a:path w="21530" h="8801" extrusionOk="0">
                  <a:moveTo>
                    <a:pt x="1094" y="0"/>
                  </a:moveTo>
                  <a:lnTo>
                    <a:pt x="0" y="1154"/>
                  </a:lnTo>
                  <a:cubicBezTo>
                    <a:pt x="0" y="1154"/>
                    <a:pt x="4178" y="6167"/>
                    <a:pt x="8136" y="8117"/>
                  </a:cubicBezTo>
                  <a:cubicBezTo>
                    <a:pt x="9160" y="8616"/>
                    <a:pt x="10043" y="8801"/>
                    <a:pt x="10789" y="8801"/>
                  </a:cubicBezTo>
                  <a:cubicBezTo>
                    <a:pt x="12928" y="8801"/>
                    <a:pt x="13945" y="7281"/>
                    <a:pt x="13945" y="7281"/>
                  </a:cubicBezTo>
                  <a:cubicBezTo>
                    <a:pt x="13945" y="7281"/>
                    <a:pt x="16627" y="8400"/>
                    <a:pt x="18769" y="8400"/>
                  </a:cubicBezTo>
                  <a:cubicBezTo>
                    <a:pt x="20284" y="8400"/>
                    <a:pt x="21530" y="7840"/>
                    <a:pt x="21365" y="5928"/>
                  </a:cubicBezTo>
                  <a:cubicBezTo>
                    <a:pt x="20987" y="1194"/>
                    <a:pt x="1094" y="0"/>
                    <a:pt x="1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430321" y="279740"/>
              <a:ext cx="693628" cy="539852"/>
            </a:xfrm>
            <a:custGeom>
              <a:avLst/>
              <a:gdLst/>
              <a:ahLst/>
              <a:cxnLst/>
              <a:rect l="l" t="t" r="r" b="b"/>
              <a:pathLst>
                <a:path w="24768" h="19277" extrusionOk="0">
                  <a:moveTo>
                    <a:pt x="24707" y="2825"/>
                  </a:moveTo>
                  <a:cubicBezTo>
                    <a:pt x="24528" y="8753"/>
                    <a:pt x="8694" y="4218"/>
                    <a:pt x="8395" y="4118"/>
                  </a:cubicBezTo>
                  <a:cubicBezTo>
                    <a:pt x="8694" y="4277"/>
                    <a:pt x="20689" y="9072"/>
                    <a:pt x="17407" y="13766"/>
                  </a:cubicBezTo>
                  <a:cubicBezTo>
                    <a:pt x="13567" y="19277"/>
                    <a:pt x="5033" y="6585"/>
                    <a:pt x="4835" y="6267"/>
                  </a:cubicBezTo>
                  <a:cubicBezTo>
                    <a:pt x="4934" y="6505"/>
                    <a:pt x="8554" y="16034"/>
                    <a:pt x="5431" y="17446"/>
                  </a:cubicBezTo>
                  <a:cubicBezTo>
                    <a:pt x="2348" y="18839"/>
                    <a:pt x="717" y="12553"/>
                    <a:pt x="1" y="8435"/>
                  </a:cubicBezTo>
                  <a:cubicBezTo>
                    <a:pt x="2249" y="3462"/>
                    <a:pt x="7261" y="1"/>
                    <a:pt x="13070" y="1"/>
                  </a:cubicBezTo>
                  <a:lnTo>
                    <a:pt x="23693" y="1"/>
                  </a:lnTo>
                  <a:cubicBezTo>
                    <a:pt x="24369" y="677"/>
                    <a:pt x="24767" y="1592"/>
                    <a:pt x="24707" y="28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1" name="Google Shape;181;p15"/>
          <p:cNvSpPr/>
          <p:nvPr/>
        </p:nvSpPr>
        <p:spPr>
          <a:xfrm flipH="1">
            <a:off x="7611538" y="265937"/>
            <a:ext cx="179428" cy="180403"/>
          </a:xfrm>
          <a:custGeom>
            <a:avLst/>
            <a:gdLst/>
            <a:ahLst/>
            <a:cxnLst/>
            <a:rect l="l" t="t" r="r" b="b"/>
            <a:pathLst>
              <a:path w="6072" h="6105" extrusionOk="0">
                <a:moveTo>
                  <a:pt x="3036" y="0"/>
                </a:moveTo>
                <a:cubicBezTo>
                  <a:pt x="1368" y="0"/>
                  <a:pt x="1" y="1368"/>
                  <a:pt x="1" y="3069"/>
                </a:cubicBezTo>
                <a:cubicBezTo>
                  <a:pt x="1" y="4737"/>
                  <a:pt x="1368" y="6105"/>
                  <a:pt x="3036" y="6105"/>
                </a:cubicBezTo>
                <a:cubicBezTo>
                  <a:pt x="4704" y="6105"/>
                  <a:pt x="6072" y="4737"/>
                  <a:pt x="6072" y="3069"/>
                </a:cubicBezTo>
                <a:cubicBezTo>
                  <a:pt x="6072" y="1368"/>
                  <a:pt x="4704" y="0"/>
                  <a:pt x="3036" y="0"/>
                </a:cubicBezTo>
                <a:close/>
              </a:path>
            </a:pathLst>
          </a:custGeom>
          <a:solidFill>
            <a:schemeClr val="lt1"/>
          </a:solidFill>
          <a:ln w="10850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182" name="Google Shape;182;p15"/>
          <p:cNvSpPr txBox="1">
            <a:spLocks noGrp="1"/>
          </p:cNvSpPr>
          <p:nvPr>
            <p:ph type="subTitle" idx="1"/>
          </p:nvPr>
        </p:nvSpPr>
        <p:spPr>
          <a:xfrm>
            <a:off x="961300" y="3530600"/>
            <a:ext cx="46956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title"/>
          </p:nvPr>
        </p:nvSpPr>
        <p:spPr>
          <a:xfrm>
            <a:off x="961300" y="1958267"/>
            <a:ext cx="4695600" cy="15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9464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/>
          <p:nvPr/>
        </p:nvSpPr>
        <p:spPr>
          <a:xfrm>
            <a:off x="546863" y="367543"/>
            <a:ext cx="11098400" cy="6104800"/>
          </a:xfrm>
          <a:prstGeom prst="roundRect">
            <a:avLst>
              <a:gd name="adj" fmla="val 822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" name="Google Shape;85;p7"/>
          <p:cNvGrpSpPr/>
          <p:nvPr/>
        </p:nvGrpSpPr>
        <p:grpSpPr>
          <a:xfrm>
            <a:off x="810134" y="5315853"/>
            <a:ext cx="10826076" cy="1156480"/>
            <a:chOff x="607600" y="3986890"/>
            <a:chExt cx="8119557" cy="867360"/>
          </a:xfrm>
        </p:grpSpPr>
        <p:sp>
          <p:nvSpPr>
            <p:cNvPr id="86" name="Google Shape;86;p7"/>
            <p:cNvSpPr/>
            <p:nvPr/>
          </p:nvSpPr>
          <p:spPr>
            <a:xfrm rot="5400000">
              <a:off x="749825" y="4160475"/>
              <a:ext cx="551550" cy="836000"/>
            </a:xfrm>
            <a:custGeom>
              <a:avLst/>
              <a:gdLst/>
              <a:ahLst/>
              <a:cxnLst/>
              <a:rect l="l" t="t" r="r" b="b"/>
              <a:pathLst>
                <a:path w="22062" h="33440" extrusionOk="0">
                  <a:moveTo>
                    <a:pt x="20729" y="13846"/>
                  </a:moveTo>
                  <a:cubicBezTo>
                    <a:pt x="20729" y="13846"/>
                    <a:pt x="9092" y="0"/>
                    <a:pt x="5790" y="3362"/>
                  </a:cubicBezTo>
                  <a:cubicBezTo>
                    <a:pt x="2487" y="6724"/>
                    <a:pt x="19894" y="15636"/>
                    <a:pt x="19894" y="15636"/>
                  </a:cubicBezTo>
                  <a:cubicBezTo>
                    <a:pt x="19894" y="15636"/>
                    <a:pt x="2806" y="8256"/>
                    <a:pt x="1393" y="12374"/>
                  </a:cubicBezTo>
                  <a:cubicBezTo>
                    <a:pt x="1" y="16471"/>
                    <a:pt x="19317" y="17585"/>
                    <a:pt x="19317" y="17585"/>
                  </a:cubicBezTo>
                  <a:cubicBezTo>
                    <a:pt x="19317" y="17585"/>
                    <a:pt x="3283" y="27333"/>
                    <a:pt x="6287" y="30217"/>
                  </a:cubicBezTo>
                  <a:cubicBezTo>
                    <a:pt x="9649" y="33440"/>
                    <a:pt x="20172" y="19117"/>
                    <a:pt x="20172" y="19117"/>
                  </a:cubicBezTo>
                  <a:cubicBezTo>
                    <a:pt x="20172" y="19117"/>
                    <a:pt x="16134" y="27034"/>
                    <a:pt x="18004" y="28009"/>
                  </a:cubicBezTo>
                  <a:cubicBezTo>
                    <a:pt x="19933" y="29004"/>
                    <a:pt x="22062" y="19714"/>
                    <a:pt x="22062" y="19714"/>
                  </a:cubicBezTo>
                  <a:lnTo>
                    <a:pt x="22062" y="11240"/>
                  </a:lnTo>
                  <a:cubicBezTo>
                    <a:pt x="22062" y="11240"/>
                    <a:pt x="20291" y="3143"/>
                    <a:pt x="17705" y="3700"/>
                  </a:cubicBezTo>
                  <a:cubicBezTo>
                    <a:pt x="14721" y="4436"/>
                    <a:pt x="20729" y="13846"/>
                    <a:pt x="20729" y="138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7" name="Google Shape;87;p7"/>
            <p:cNvGrpSpPr/>
            <p:nvPr/>
          </p:nvGrpSpPr>
          <p:grpSpPr>
            <a:xfrm>
              <a:off x="7658907" y="3986890"/>
              <a:ext cx="1068250" cy="867350"/>
              <a:chOff x="7660382" y="3982463"/>
              <a:chExt cx="1068250" cy="867350"/>
            </a:xfrm>
          </p:grpSpPr>
          <p:sp>
            <p:nvSpPr>
              <p:cNvPr id="88" name="Google Shape;88;p7"/>
              <p:cNvSpPr/>
              <p:nvPr/>
            </p:nvSpPr>
            <p:spPr>
              <a:xfrm>
                <a:off x="8335732" y="4059290"/>
                <a:ext cx="303900" cy="491875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19675" extrusionOk="0">
                    <a:moveTo>
                      <a:pt x="5866" y="1"/>
                    </a:moveTo>
                    <a:cubicBezTo>
                      <a:pt x="5743" y="1"/>
                      <a:pt x="5618" y="14"/>
                      <a:pt x="5491" y="40"/>
                    </a:cubicBezTo>
                    <a:cubicBezTo>
                      <a:pt x="1" y="1234"/>
                      <a:pt x="9111" y="19675"/>
                      <a:pt x="9111" y="19675"/>
                    </a:cubicBezTo>
                    <a:lnTo>
                      <a:pt x="12155" y="19217"/>
                    </a:lnTo>
                    <a:cubicBezTo>
                      <a:pt x="12155" y="19217"/>
                      <a:pt x="10587" y="1"/>
                      <a:pt x="5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7"/>
              <p:cNvSpPr/>
              <p:nvPr/>
            </p:nvSpPr>
            <p:spPr>
              <a:xfrm>
                <a:off x="7660382" y="3982463"/>
                <a:ext cx="1068250" cy="867350"/>
              </a:xfrm>
              <a:custGeom>
                <a:avLst/>
                <a:gdLst/>
                <a:ahLst/>
                <a:cxnLst/>
                <a:rect l="l" t="t" r="r" b="b"/>
                <a:pathLst>
                  <a:path w="42730" h="34694" extrusionOk="0">
                    <a:moveTo>
                      <a:pt x="42730" y="16253"/>
                    </a:moveTo>
                    <a:lnTo>
                      <a:pt x="42730" y="20331"/>
                    </a:lnTo>
                    <a:cubicBezTo>
                      <a:pt x="42730" y="28248"/>
                      <a:pt x="36285" y="34694"/>
                      <a:pt x="28347" y="34694"/>
                    </a:cubicBezTo>
                    <a:lnTo>
                      <a:pt x="0" y="34694"/>
                    </a:lnTo>
                    <a:cubicBezTo>
                      <a:pt x="6187" y="22997"/>
                      <a:pt x="28069" y="27791"/>
                      <a:pt x="28069" y="27791"/>
                    </a:cubicBezTo>
                    <a:cubicBezTo>
                      <a:pt x="10325" y="19734"/>
                      <a:pt x="10066" y="13130"/>
                      <a:pt x="12254" y="11101"/>
                    </a:cubicBezTo>
                    <a:cubicBezTo>
                      <a:pt x="17725" y="5968"/>
                      <a:pt x="32246" y="24369"/>
                      <a:pt x="32246" y="24369"/>
                    </a:cubicBezTo>
                    <a:cubicBezTo>
                      <a:pt x="20709" y="8614"/>
                      <a:pt x="21365" y="3561"/>
                      <a:pt x="23872" y="2249"/>
                    </a:cubicBezTo>
                    <a:cubicBezTo>
                      <a:pt x="28129" y="1"/>
                      <a:pt x="33778" y="11240"/>
                      <a:pt x="37279" y="21425"/>
                    </a:cubicBezTo>
                    <a:cubicBezTo>
                      <a:pt x="34813" y="11698"/>
                      <a:pt x="36663" y="9350"/>
                      <a:pt x="37697" y="9131"/>
                    </a:cubicBezTo>
                    <a:cubicBezTo>
                      <a:pt x="40840" y="8435"/>
                      <a:pt x="42730" y="16253"/>
                      <a:pt x="42730" y="162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90" name="Google Shape;90;p7"/>
          <p:cNvSpPr txBox="1">
            <a:spLocks noGrp="1"/>
          </p:cNvSpPr>
          <p:nvPr>
            <p:ph type="body" idx="1"/>
          </p:nvPr>
        </p:nvSpPr>
        <p:spPr>
          <a:xfrm>
            <a:off x="1155933" y="2562133"/>
            <a:ext cx="5648400" cy="30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14856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>
          <a:xfrm>
            <a:off x="1155933" y="661767"/>
            <a:ext cx="6786800" cy="1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1153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>
            <a:spLocks noGrp="1"/>
          </p:cNvSpPr>
          <p:nvPr>
            <p:ph type="pic" idx="2"/>
          </p:nvPr>
        </p:nvSpPr>
        <p:spPr>
          <a:xfrm>
            <a:off x="-9567" y="-9567"/>
            <a:ext cx="12201600" cy="69096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960000" y="5358933"/>
            <a:ext cx="10272000" cy="83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1243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1"/>
          <p:cNvSpPr/>
          <p:nvPr/>
        </p:nvSpPr>
        <p:spPr>
          <a:xfrm>
            <a:off x="546863" y="367543"/>
            <a:ext cx="11098400" cy="6104800"/>
          </a:xfrm>
          <a:prstGeom prst="roundRect">
            <a:avLst>
              <a:gd name="adj" fmla="val 822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9" name="Google Shape;509;p31"/>
          <p:cNvGrpSpPr/>
          <p:nvPr/>
        </p:nvGrpSpPr>
        <p:grpSpPr>
          <a:xfrm rot="10800000">
            <a:off x="457694" y="513639"/>
            <a:ext cx="9715775" cy="5749549"/>
            <a:chOff x="-2208625" y="1026119"/>
            <a:chExt cx="8219775" cy="4864255"/>
          </a:xfrm>
        </p:grpSpPr>
        <p:sp>
          <p:nvSpPr>
            <p:cNvPr id="510" name="Google Shape;510;p31"/>
            <p:cNvSpPr/>
            <p:nvPr/>
          </p:nvSpPr>
          <p:spPr>
            <a:xfrm>
              <a:off x="5859350" y="2428850"/>
              <a:ext cx="151800" cy="152625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0"/>
                  </a:moveTo>
                  <a:cubicBezTo>
                    <a:pt x="1368" y="0"/>
                    <a:pt x="1" y="1368"/>
                    <a:pt x="1" y="3069"/>
                  </a:cubicBezTo>
                  <a:cubicBezTo>
                    <a:pt x="1" y="4737"/>
                    <a:pt x="1368" y="6105"/>
                    <a:pt x="3036" y="6105"/>
                  </a:cubicBezTo>
                  <a:cubicBezTo>
                    <a:pt x="4704" y="6105"/>
                    <a:pt x="6072" y="4737"/>
                    <a:pt x="6072" y="3069"/>
                  </a:cubicBezTo>
                  <a:cubicBezTo>
                    <a:pt x="6072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4440584" y="1066557"/>
              <a:ext cx="75900" cy="75075"/>
            </a:xfrm>
            <a:custGeom>
              <a:avLst/>
              <a:gdLst/>
              <a:ahLst/>
              <a:cxnLst/>
              <a:rect l="l" t="t" r="r" b="b"/>
              <a:pathLst>
                <a:path w="3036" h="3003" fill="none" extrusionOk="0">
                  <a:moveTo>
                    <a:pt x="3036" y="1502"/>
                  </a:moveTo>
                  <a:cubicBezTo>
                    <a:pt x="3036" y="2336"/>
                    <a:pt x="2335" y="3003"/>
                    <a:pt x="1502" y="3003"/>
                  </a:cubicBezTo>
                  <a:cubicBezTo>
                    <a:pt x="668" y="3003"/>
                    <a:pt x="0" y="2336"/>
                    <a:pt x="0" y="1502"/>
                  </a:cubicBezTo>
                  <a:cubicBezTo>
                    <a:pt x="0" y="668"/>
                    <a:pt x="668" y="1"/>
                    <a:pt x="1502" y="1"/>
                  </a:cubicBezTo>
                  <a:cubicBezTo>
                    <a:pt x="2335" y="1"/>
                    <a:pt x="3036" y="635"/>
                    <a:pt x="3036" y="1502"/>
                  </a:cubicBezTo>
                  <a:close/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5072881" y="5679349"/>
              <a:ext cx="75075" cy="75925"/>
            </a:xfrm>
            <a:custGeom>
              <a:avLst/>
              <a:gdLst/>
              <a:ahLst/>
              <a:cxnLst/>
              <a:rect l="l" t="t" r="r" b="b"/>
              <a:pathLst>
                <a:path w="3003" h="3037" fill="none" extrusionOk="0">
                  <a:moveTo>
                    <a:pt x="3003" y="1535"/>
                  </a:moveTo>
                  <a:cubicBezTo>
                    <a:pt x="3003" y="2369"/>
                    <a:pt x="2335" y="3036"/>
                    <a:pt x="1501" y="3036"/>
                  </a:cubicBezTo>
                  <a:cubicBezTo>
                    <a:pt x="668" y="3036"/>
                    <a:pt x="0" y="2369"/>
                    <a:pt x="0" y="1535"/>
                  </a:cubicBezTo>
                  <a:cubicBezTo>
                    <a:pt x="0" y="701"/>
                    <a:pt x="668" y="1"/>
                    <a:pt x="1501" y="1"/>
                  </a:cubicBezTo>
                  <a:cubicBezTo>
                    <a:pt x="2335" y="1"/>
                    <a:pt x="3003" y="701"/>
                    <a:pt x="3003" y="1535"/>
                  </a:cubicBez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-2208625" y="1026119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2502" y="1235"/>
                  </a:moveTo>
                  <a:cubicBezTo>
                    <a:pt x="2502" y="1935"/>
                    <a:pt x="1901" y="2502"/>
                    <a:pt x="1234" y="2502"/>
                  </a:cubicBezTo>
                  <a:cubicBezTo>
                    <a:pt x="534" y="2502"/>
                    <a:pt x="0" y="1902"/>
                    <a:pt x="0" y="1235"/>
                  </a:cubicBezTo>
                  <a:cubicBezTo>
                    <a:pt x="0" y="534"/>
                    <a:pt x="567" y="0"/>
                    <a:pt x="1234" y="0"/>
                  </a:cubicBezTo>
                  <a:cubicBezTo>
                    <a:pt x="1935" y="0"/>
                    <a:pt x="2502" y="534"/>
                    <a:pt x="2502" y="12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3992759" y="1041420"/>
              <a:ext cx="116775" cy="116775"/>
            </a:xfrm>
            <a:custGeom>
              <a:avLst/>
              <a:gdLst/>
              <a:ahLst/>
              <a:cxnLst/>
              <a:rect l="l" t="t" r="r" b="b"/>
              <a:pathLst>
                <a:path w="4671" h="4671" extrusionOk="0">
                  <a:moveTo>
                    <a:pt x="4671" y="2336"/>
                  </a:moveTo>
                  <a:cubicBezTo>
                    <a:pt x="4671" y="3637"/>
                    <a:pt x="3637" y="4671"/>
                    <a:pt x="2336" y="4671"/>
                  </a:cubicBezTo>
                  <a:cubicBezTo>
                    <a:pt x="1035" y="4671"/>
                    <a:pt x="1" y="3637"/>
                    <a:pt x="1" y="2336"/>
                  </a:cubicBezTo>
                  <a:cubicBezTo>
                    <a:pt x="1" y="1035"/>
                    <a:pt x="1035" y="1"/>
                    <a:pt x="2336" y="1"/>
                  </a:cubicBezTo>
                  <a:cubicBezTo>
                    <a:pt x="3637" y="1"/>
                    <a:pt x="4671" y="1001"/>
                    <a:pt x="4671" y="23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4821031" y="5773599"/>
              <a:ext cx="117600" cy="116775"/>
            </a:xfrm>
            <a:custGeom>
              <a:avLst/>
              <a:gdLst/>
              <a:ahLst/>
              <a:cxnLst/>
              <a:rect l="l" t="t" r="r" b="b"/>
              <a:pathLst>
                <a:path w="4704" h="4671" extrusionOk="0">
                  <a:moveTo>
                    <a:pt x="4704" y="2335"/>
                  </a:moveTo>
                  <a:cubicBezTo>
                    <a:pt x="4704" y="3636"/>
                    <a:pt x="3636" y="4670"/>
                    <a:pt x="2336" y="4670"/>
                  </a:cubicBezTo>
                  <a:cubicBezTo>
                    <a:pt x="1068" y="4670"/>
                    <a:pt x="1" y="3636"/>
                    <a:pt x="1" y="2335"/>
                  </a:cubicBezTo>
                  <a:cubicBezTo>
                    <a:pt x="1" y="1034"/>
                    <a:pt x="1068" y="0"/>
                    <a:pt x="2336" y="0"/>
                  </a:cubicBezTo>
                  <a:cubicBezTo>
                    <a:pt x="3636" y="0"/>
                    <a:pt x="4704" y="1034"/>
                    <a:pt x="4704" y="23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6" name="Google Shape;516;p31"/>
          <p:cNvSpPr txBox="1">
            <a:spLocks noGrp="1"/>
          </p:cNvSpPr>
          <p:nvPr>
            <p:ph type="ctrTitle"/>
          </p:nvPr>
        </p:nvSpPr>
        <p:spPr>
          <a:xfrm>
            <a:off x="1331047" y="1575431"/>
            <a:ext cx="4527600" cy="11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17" name="Google Shape;517;p31"/>
          <p:cNvSpPr txBox="1">
            <a:spLocks noGrp="1"/>
          </p:cNvSpPr>
          <p:nvPr>
            <p:ph type="subTitle" idx="1"/>
          </p:nvPr>
        </p:nvSpPr>
        <p:spPr>
          <a:xfrm>
            <a:off x="1331053" y="2694157"/>
            <a:ext cx="4527600" cy="14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18" name="Google Shape;518;p31"/>
          <p:cNvSpPr txBox="1"/>
          <p:nvPr/>
        </p:nvSpPr>
        <p:spPr>
          <a:xfrm>
            <a:off x="1331053" y="4350000"/>
            <a:ext cx="4527600" cy="9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467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CREDITS: This presentation template was created by </a:t>
            </a:r>
            <a:r>
              <a:rPr lang="en-GB" sz="1467" b="1" u="sng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  <a:hlinkClick r:id="rId2"/>
              </a:rPr>
              <a:t>Slidesgo</a:t>
            </a:r>
            <a:r>
              <a:rPr lang="en-GB" sz="1467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, including icons by </a:t>
            </a:r>
            <a:r>
              <a:rPr lang="en-GB" sz="1467" b="1" u="sng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  <a:hlinkClick r:id="rId3"/>
              </a:rPr>
              <a:t>Flaticon</a:t>
            </a:r>
            <a:r>
              <a:rPr lang="en-GB" sz="1467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rPr>
              <a:t> and infographics &amp; images by </a:t>
            </a:r>
            <a:r>
              <a:rPr lang="en-GB" sz="1467" b="1" u="sng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  <a:hlinkClick r:id="rId4"/>
              </a:rPr>
              <a:t>Freepik</a:t>
            </a:r>
            <a:endParaRPr sz="1467" b="1" u="sng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399064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7414-FB0D-EAED-D8B9-7F4C0EA54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A5D17-97B4-E129-6219-2120836CF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898AC-2DCF-2B01-79B6-DC5E55A3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9C34-D2F8-4DCB-A48C-20D3CADB35FC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6E93E-DCF3-F735-E6D5-CA761128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544E8-1976-BF94-1D3B-88CC1D2B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F85-BA0E-4E4B-9205-3AF9242E19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790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6ED9-7A28-A576-B79C-44C4D894D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A841F-0918-C049-3877-472A59A81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83BEC-6309-4F2A-C977-CD31F204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9C34-D2F8-4DCB-A48C-20D3CADB35FC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2F2E9-ED33-2C2D-B24C-18F392F90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847E-24D4-5945-01D7-A2F444228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F85-BA0E-4E4B-9205-3AF9242E19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125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3ED4-D5E4-BAE9-DA12-FE7EBA90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B20F6-7407-CCBE-E2E5-D0B4679BE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882D4-B32F-6FDC-E603-E55A20442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37199-322F-9F08-597C-70A474604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9C34-D2F8-4DCB-A48C-20D3CADB35FC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911ED-E93E-473B-FF58-6DCC7E5C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FADCB-AEE6-1FA9-A97F-73CAA845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F85-BA0E-4E4B-9205-3AF9242E19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606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66B7A-EBD0-5F14-56F5-DAF3B97E8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59A5A-DEAD-E7F5-6E74-9DDFC2C37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06A02-30E5-7BBA-B741-B833B6B13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CD28F3-526E-2C56-07F3-F4255E472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DC5638-9466-5423-FF60-2F160BE1F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8BF01-27E7-EE78-52E5-BFE8A602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9C34-D2F8-4DCB-A48C-20D3CADB35FC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47AF8D-715D-AAFC-705A-827F38721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50D344-7328-5B50-EB7C-409EC7DA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F85-BA0E-4E4B-9205-3AF9242E19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037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3A823-268C-B40F-DFCC-41352733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C7F38-246F-A548-30D8-2B2F8893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9C34-D2F8-4DCB-A48C-20D3CADB35FC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3D13A-8663-AB06-5DD0-B7808DD8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C6D27-F53C-BAAF-6D47-60F006EA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F85-BA0E-4E4B-9205-3AF9242E19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702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0E53BC-7DB7-8796-D210-39064BB7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9C34-D2F8-4DCB-A48C-20D3CADB35FC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2456CB-D72F-077B-5163-41BD4B00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66C7C-9FC7-85A6-19CC-2293F4FFB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F85-BA0E-4E4B-9205-3AF9242E19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956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7A5B3-68A9-5A9B-2C0B-2AE918B6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55B9E-4F6E-BAEB-82B5-4CBEADF19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F601F-1FC4-24DB-F7AA-495252A13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A7AD0-9B85-D7CD-266D-60852390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9C34-D2F8-4DCB-A48C-20D3CADB35FC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4797B-A101-4941-4D86-B438AF9D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043EB-6DEB-13FC-A96B-58863397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F85-BA0E-4E4B-9205-3AF9242E19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049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D817-564F-C816-22A4-13CC78029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816E3-968B-7C69-9A82-E0DC70DF6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CB392-CF3E-7AF6-B3E0-FBE913973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2A84C-D3B5-3E61-05ED-BD33EE60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9C34-D2F8-4DCB-A48C-20D3CADB35FC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D3095-FD7D-3265-15F0-5A8E41AFF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CA1CF-812E-677C-4AD8-6D54916C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F85-BA0E-4E4B-9205-3AF9242E19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557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088FE-BC1E-BE50-1289-2F4D30793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71F35-B57E-C5F3-DDAB-88712CCA6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C6231-F9FC-FF9B-A4A9-097C9CAB9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A9C34-D2F8-4DCB-A48C-20D3CADB35FC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AD6C9-2A86-B5A6-866D-84E688187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D47B4-7733-46DB-7B12-1702859F3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DBF85-BA0E-4E4B-9205-3AF9242E191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502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rive.google.com/file/d/1cdanjH5X0Gz7xB87aueIFPhquLbSPo9C/view?usp=drive_li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68;p37">
            <a:extLst>
              <a:ext uri="{FF2B5EF4-FFF2-40B4-BE49-F238E27FC236}">
                <a16:creationId xmlns:a16="http://schemas.microsoft.com/office/drawing/2014/main" id="{E9BAAE88-0B9C-783F-A381-A61E842D758A}"/>
              </a:ext>
            </a:extLst>
          </p:cNvPr>
          <p:cNvSpPr txBox="1">
            <a:spLocks/>
          </p:cNvSpPr>
          <p:nvPr/>
        </p:nvSpPr>
        <p:spPr>
          <a:xfrm>
            <a:off x="892644" y="1684746"/>
            <a:ext cx="5392536" cy="2221653"/>
          </a:xfrm>
          <a:prstGeom prst="rect">
            <a:avLst/>
          </a:prstGeom>
        </p:spPr>
        <p:txBody>
          <a:bodyPr spcFirstLastPara="1" vert="horz" wrap="square" lIns="121900" tIns="60933" rIns="121900" bIns="12190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algn="l">
              <a:buClr>
                <a:schemeClr val="dk1"/>
              </a:buClr>
              <a:buSzPts val="1100"/>
            </a:pPr>
            <a:r>
              <a:rPr lang="en-GB" sz="6400" b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Pendidikan </a:t>
            </a:r>
          </a:p>
          <a:p>
            <a:pPr algn="l">
              <a:buClr>
                <a:schemeClr val="dk1"/>
              </a:buClr>
              <a:buSzPts val="1100"/>
            </a:pPr>
            <a:r>
              <a:rPr lang="en-GB" sz="6400" b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Anti Kor</a:t>
            </a:r>
            <a:r>
              <a:rPr lang="x-none" altLang="en-GB" sz="6400" b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u</a:t>
            </a:r>
            <a:r>
              <a:rPr lang="en-GB" sz="6400" b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psi</a:t>
            </a:r>
            <a:endParaRPr lang="en-GB" sz="6400" b="1" i="1">
              <a:ln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2" name="Google Shape;569;p37">
            <a:extLst>
              <a:ext uri="{FF2B5EF4-FFF2-40B4-BE49-F238E27FC236}">
                <a16:creationId xmlns:a16="http://schemas.microsoft.com/office/drawing/2014/main" id="{1F59E3DE-A217-5491-07E4-20DB9982E176}"/>
              </a:ext>
            </a:extLst>
          </p:cNvPr>
          <p:cNvGrpSpPr/>
          <p:nvPr/>
        </p:nvGrpSpPr>
        <p:grpSpPr>
          <a:xfrm flipH="1">
            <a:off x="6405906" y="1595923"/>
            <a:ext cx="5431260" cy="4600315"/>
            <a:chOff x="1465375" y="911100"/>
            <a:chExt cx="4594975" cy="3891975"/>
          </a:xfrm>
        </p:grpSpPr>
        <p:sp>
          <p:nvSpPr>
            <p:cNvPr id="13" name="Google Shape;570;p37">
              <a:extLst>
                <a:ext uri="{FF2B5EF4-FFF2-40B4-BE49-F238E27FC236}">
                  <a16:creationId xmlns:a16="http://schemas.microsoft.com/office/drawing/2014/main" id="{BD068389-5EEA-F6F1-24FE-50D207106828}"/>
                </a:ext>
              </a:extLst>
            </p:cNvPr>
            <p:cNvSpPr/>
            <p:nvPr/>
          </p:nvSpPr>
          <p:spPr>
            <a:xfrm>
              <a:off x="4122625" y="3770175"/>
              <a:ext cx="290725" cy="394950"/>
            </a:xfrm>
            <a:custGeom>
              <a:avLst/>
              <a:gdLst/>
              <a:ahLst/>
              <a:cxnLst/>
              <a:rect l="l" t="t" r="r" b="b"/>
              <a:pathLst>
                <a:path w="11629" h="15798" extrusionOk="0">
                  <a:moveTo>
                    <a:pt x="1669" y="1"/>
                  </a:moveTo>
                  <a:cubicBezTo>
                    <a:pt x="629" y="1"/>
                    <a:pt x="0" y="710"/>
                    <a:pt x="621" y="1921"/>
                  </a:cubicBezTo>
                  <a:cubicBezTo>
                    <a:pt x="2055" y="4589"/>
                    <a:pt x="9994" y="15797"/>
                    <a:pt x="9994" y="15797"/>
                  </a:cubicBezTo>
                  <a:lnTo>
                    <a:pt x="11628" y="15163"/>
                  </a:lnTo>
                  <a:cubicBezTo>
                    <a:pt x="11628" y="15163"/>
                    <a:pt x="10895" y="11327"/>
                    <a:pt x="9961" y="7024"/>
                  </a:cubicBezTo>
                  <a:cubicBezTo>
                    <a:pt x="9285" y="3806"/>
                    <a:pt x="7923" y="3155"/>
                    <a:pt x="6932" y="3155"/>
                  </a:cubicBezTo>
                  <a:cubicBezTo>
                    <a:pt x="6259" y="3155"/>
                    <a:pt x="5758" y="3455"/>
                    <a:pt x="5758" y="3455"/>
                  </a:cubicBezTo>
                  <a:cubicBezTo>
                    <a:pt x="4773" y="1031"/>
                    <a:pt x="2922" y="1"/>
                    <a:pt x="1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4" name="Google Shape;571;p37">
              <a:extLst>
                <a:ext uri="{FF2B5EF4-FFF2-40B4-BE49-F238E27FC236}">
                  <a16:creationId xmlns:a16="http://schemas.microsoft.com/office/drawing/2014/main" id="{8F4D095B-AC2A-69E2-10D1-177285E22A75}"/>
                </a:ext>
              </a:extLst>
            </p:cNvPr>
            <p:cNvSpPr/>
            <p:nvPr/>
          </p:nvSpPr>
          <p:spPr>
            <a:xfrm>
              <a:off x="3867100" y="3703100"/>
              <a:ext cx="1040775" cy="525400"/>
            </a:xfrm>
            <a:custGeom>
              <a:avLst/>
              <a:gdLst/>
              <a:ahLst/>
              <a:cxnLst/>
              <a:rect l="l" t="t" r="r" b="b"/>
              <a:pathLst>
                <a:path w="41631" h="21016" extrusionOk="0">
                  <a:moveTo>
                    <a:pt x="21783" y="20982"/>
                  </a:moveTo>
                  <a:cubicBezTo>
                    <a:pt x="21783" y="20982"/>
                    <a:pt x="3303" y="12876"/>
                    <a:pt x="1168" y="10641"/>
                  </a:cubicBezTo>
                  <a:cubicBezTo>
                    <a:pt x="0" y="9374"/>
                    <a:pt x="1168" y="7372"/>
                    <a:pt x="3269" y="7539"/>
                  </a:cubicBezTo>
                  <a:cubicBezTo>
                    <a:pt x="6038" y="7806"/>
                    <a:pt x="7439" y="9674"/>
                    <a:pt x="8673" y="11308"/>
                  </a:cubicBezTo>
                  <a:cubicBezTo>
                    <a:pt x="8673" y="11308"/>
                    <a:pt x="10208" y="8306"/>
                    <a:pt x="12976" y="8473"/>
                  </a:cubicBezTo>
                  <a:cubicBezTo>
                    <a:pt x="16479" y="8673"/>
                    <a:pt x="21182" y="16812"/>
                    <a:pt x="21182" y="16812"/>
                  </a:cubicBezTo>
                  <a:cubicBezTo>
                    <a:pt x="21182" y="16812"/>
                    <a:pt x="19114" y="8006"/>
                    <a:pt x="17813" y="2269"/>
                  </a:cubicBezTo>
                  <a:cubicBezTo>
                    <a:pt x="17546" y="1101"/>
                    <a:pt x="17947" y="0"/>
                    <a:pt x="19381" y="367"/>
                  </a:cubicBezTo>
                  <a:cubicBezTo>
                    <a:pt x="22550" y="1168"/>
                    <a:pt x="26820" y="5471"/>
                    <a:pt x="25886" y="15711"/>
                  </a:cubicBezTo>
                  <a:cubicBezTo>
                    <a:pt x="25886" y="15711"/>
                    <a:pt x="28187" y="10975"/>
                    <a:pt x="31623" y="7439"/>
                  </a:cubicBezTo>
                  <a:cubicBezTo>
                    <a:pt x="34625" y="4270"/>
                    <a:pt x="38461" y="4103"/>
                    <a:pt x="40329" y="5371"/>
                  </a:cubicBezTo>
                  <a:cubicBezTo>
                    <a:pt x="41630" y="6271"/>
                    <a:pt x="40896" y="7706"/>
                    <a:pt x="39962" y="8606"/>
                  </a:cubicBezTo>
                  <a:cubicBezTo>
                    <a:pt x="33191" y="14777"/>
                    <a:pt x="26319" y="21015"/>
                    <a:pt x="26319" y="21015"/>
                  </a:cubicBezTo>
                  <a:lnTo>
                    <a:pt x="21783" y="210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5" name="Google Shape;572;p37">
              <a:extLst>
                <a:ext uri="{FF2B5EF4-FFF2-40B4-BE49-F238E27FC236}">
                  <a16:creationId xmlns:a16="http://schemas.microsoft.com/office/drawing/2014/main" id="{1AA0CA97-F203-8324-2802-D3D0B10A842F}"/>
                </a:ext>
              </a:extLst>
            </p:cNvPr>
            <p:cNvSpPr/>
            <p:nvPr/>
          </p:nvSpPr>
          <p:spPr>
            <a:xfrm>
              <a:off x="2194400" y="4051150"/>
              <a:ext cx="501900" cy="176500"/>
            </a:xfrm>
            <a:custGeom>
              <a:avLst/>
              <a:gdLst/>
              <a:ahLst/>
              <a:cxnLst/>
              <a:rect l="l" t="t" r="r" b="b"/>
              <a:pathLst>
                <a:path w="20076" h="7060" extrusionOk="0">
                  <a:moveTo>
                    <a:pt x="3613" y="1"/>
                  </a:moveTo>
                  <a:cubicBezTo>
                    <a:pt x="1158" y="1"/>
                    <a:pt x="1" y="1457"/>
                    <a:pt x="1562" y="2590"/>
                  </a:cubicBezTo>
                  <a:cubicBezTo>
                    <a:pt x="3663" y="4091"/>
                    <a:pt x="17440" y="7060"/>
                    <a:pt x="17440" y="7060"/>
                  </a:cubicBezTo>
                  <a:lnTo>
                    <a:pt x="20075" y="7060"/>
                  </a:lnTo>
                  <a:cubicBezTo>
                    <a:pt x="20075" y="7060"/>
                    <a:pt x="10535" y="2023"/>
                    <a:pt x="6365" y="522"/>
                  </a:cubicBezTo>
                  <a:cubicBezTo>
                    <a:pt x="5343" y="154"/>
                    <a:pt x="4410" y="1"/>
                    <a:pt x="3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6" name="Google Shape;573;p37">
              <a:extLst>
                <a:ext uri="{FF2B5EF4-FFF2-40B4-BE49-F238E27FC236}">
                  <a16:creationId xmlns:a16="http://schemas.microsoft.com/office/drawing/2014/main" id="{1FA6AC96-1308-6D30-A261-D8B7DBF5F34F}"/>
                </a:ext>
              </a:extLst>
            </p:cNvPr>
            <p:cNvSpPr/>
            <p:nvPr/>
          </p:nvSpPr>
          <p:spPr>
            <a:xfrm>
              <a:off x="2208425" y="3669725"/>
              <a:ext cx="778900" cy="557925"/>
            </a:xfrm>
            <a:custGeom>
              <a:avLst/>
              <a:gdLst/>
              <a:ahLst/>
              <a:cxnLst/>
              <a:rect l="l" t="t" r="r" b="b"/>
              <a:pathLst>
                <a:path w="31156" h="22317" extrusionOk="0">
                  <a:moveTo>
                    <a:pt x="16045" y="22317"/>
                  </a:moveTo>
                  <a:cubicBezTo>
                    <a:pt x="16045" y="22317"/>
                    <a:pt x="2268" y="15178"/>
                    <a:pt x="1134" y="13110"/>
                  </a:cubicBezTo>
                  <a:cubicBezTo>
                    <a:pt x="0" y="11009"/>
                    <a:pt x="6171" y="10442"/>
                    <a:pt x="8306" y="14678"/>
                  </a:cubicBezTo>
                  <a:cubicBezTo>
                    <a:pt x="8306" y="14678"/>
                    <a:pt x="11942" y="12710"/>
                    <a:pt x="15845" y="19148"/>
                  </a:cubicBezTo>
                  <a:cubicBezTo>
                    <a:pt x="15845" y="19148"/>
                    <a:pt x="12342" y="9374"/>
                    <a:pt x="11041" y="4771"/>
                  </a:cubicBezTo>
                  <a:cubicBezTo>
                    <a:pt x="10408" y="2369"/>
                    <a:pt x="14210" y="1"/>
                    <a:pt x="16879" y="7173"/>
                  </a:cubicBezTo>
                  <a:cubicBezTo>
                    <a:pt x="18747" y="12143"/>
                    <a:pt x="18980" y="19048"/>
                    <a:pt x="18980" y="19048"/>
                  </a:cubicBezTo>
                  <a:cubicBezTo>
                    <a:pt x="18980" y="19048"/>
                    <a:pt x="21048" y="10542"/>
                    <a:pt x="24684" y="8040"/>
                  </a:cubicBezTo>
                  <a:cubicBezTo>
                    <a:pt x="28220" y="5605"/>
                    <a:pt x="31156" y="6973"/>
                    <a:pt x="29421" y="9708"/>
                  </a:cubicBezTo>
                  <a:cubicBezTo>
                    <a:pt x="28087" y="11809"/>
                    <a:pt x="20815" y="22284"/>
                    <a:pt x="20815" y="22284"/>
                  </a:cubicBezTo>
                  <a:lnTo>
                    <a:pt x="16045" y="222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7" name="Google Shape;574;p37">
              <a:extLst>
                <a:ext uri="{FF2B5EF4-FFF2-40B4-BE49-F238E27FC236}">
                  <a16:creationId xmlns:a16="http://schemas.microsoft.com/office/drawing/2014/main" id="{93C04B1D-0474-3CB2-B437-0279A1BFBA15}"/>
                </a:ext>
              </a:extLst>
            </p:cNvPr>
            <p:cNvSpPr/>
            <p:nvPr/>
          </p:nvSpPr>
          <p:spPr>
            <a:xfrm>
              <a:off x="1836475" y="911100"/>
              <a:ext cx="4098800" cy="3316550"/>
            </a:xfrm>
            <a:custGeom>
              <a:avLst/>
              <a:gdLst/>
              <a:ahLst/>
              <a:cxnLst/>
              <a:rect l="l" t="t" r="r" b="b"/>
              <a:pathLst>
                <a:path w="163952" h="132662" fill="none" extrusionOk="0">
                  <a:moveTo>
                    <a:pt x="149274" y="132662"/>
                  </a:moveTo>
                  <a:lnTo>
                    <a:pt x="14678" y="132662"/>
                  </a:lnTo>
                  <a:cubicBezTo>
                    <a:pt x="6539" y="132662"/>
                    <a:pt x="1" y="126057"/>
                    <a:pt x="1" y="117985"/>
                  </a:cubicBezTo>
                  <a:lnTo>
                    <a:pt x="1" y="14711"/>
                  </a:lnTo>
                  <a:cubicBezTo>
                    <a:pt x="1" y="6572"/>
                    <a:pt x="6606" y="0"/>
                    <a:pt x="14678" y="0"/>
                  </a:cubicBezTo>
                  <a:lnTo>
                    <a:pt x="149274" y="0"/>
                  </a:lnTo>
                  <a:cubicBezTo>
                    <a:pt x="157413" y="0"/>
                    <a:pt x="163951" y="6605"/>
                    <a:pt x="163951" y="14711"/>
                  </a:cubicBezTo>
                  <a:lnTo>
                    <a:pt x="163951" y="117985"/>
                  </a:lnTo>
                  <a:cubicBezTo>
                    <a:pt x="163951" y="126124"/>
                    <a:pt x="157380" y="132662"/>
                    <a:pt x="149274" y="132662"/>
                  </a:cubicBezTo>
                  <a:close/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Google Shape;575;p37">
              <a:extLst>
                <a:ext uri="{FF2B5EF4-FFF2-40B4-BE49-F238E27FC236}">
                  <a16:creationId xmlns:a16="http://schemas.microsoft.com/office/drawing/2014/main" id="{25A51A01-520B-E50A-3140-B5DCF095DB29}"/>
                </a:ext>
              </a:extLst>
            </p:cNvPr>
            <p:cNvSpPr/>
            <p:nvPr/>
          </p:nvSpPr>
          <p:spPr>
            <a:xfrm>
              <a:off x="4118100" y="4126725"/>
              <a:ext cx="281900" cy="185150"/>
            </a:xfrm>
            <a:custGeom>
              <a:avLst/>
              <a:gdLst/>
              <a:ahLst/>
              <a:cxnLst/>
              <a:rect l="l" t="t" r="r" b="b"/>
              <a:pathLst>
                <a:path w="11276" h="7406" extrusionOk="0">
                  <a:moveTo>
                    <a:pt x="10842" y="1735"/>
                  </a:moveTo>
                  <a:cubicBezTo>
                    <a:pt x="10842" y="1735"/>
                    <a:pt x="6305" y="1"/>
                    <a:pt x="4371" y="3703"/>
                  </a:cubicBezTo>
                  <a:cubicBezTo>
                    <a:pt x="1435" y="3336"/>
                    <a:pt x="1" y="7406"/>
                    <a:pt x="2303" y="7072"/>
                  </a:cubicBezTo>
                  <a:cubicBezTo>
                    <a:pt x="3403" y="6906"/>
                    <a:pt x="11276" y="3837"/>
                    <a:pt x="11276" y="3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" name="Google Shape;576;p37">
              <a:extLst>
                <a:ext uri="{FF2B5EF4-FFF2-40B4-BE49-F238E27FC236}">
                  <a16:creationId xmlns:a16="http://schemas.microsoft.com/office/drawing/2014/main" id="{2491FE68-9A60-7937-95E5-7667500F6734}"/>
                </a:ext>
              </a:extLst>
            </p:cNvPr>
            <p:cNvSpPr/>
            <p:nvPr/>
          </p:nvSpPr>
          <p:spPr>
            <a:xfrm>
              <a:off x="1835650" y="1776725"/>
              <a:ext cx="4099625" cy="1734600"/>
            </a:xfrm>
            <a:custGeom>
              <a:avLst/>
              <a:gdLst/>
              <a:ahLst/>
              <a:cxnLst/>
              <a:rect l="l" t="t" r="r" b="b"/>
              <a:pathLst>
                <a:path w="163985" h="69384" fill="none" extrusionOk="0">
                  <a:moveTo>
                    <a:pt x="0" y="22216"/>
                  </a:moveTo>
                  <a:lnTo>
                    <a:pt x="9040" y="22216"/>
                  </a:lnTo>
                  <a:lnTo>
                    <a:pt x="9040" y="60643"/>
                  </a:lnTo>
                  <a:lnTo>
                    <a:pt x="21849" y="60643"/>
                  </a:lnTo>
                  <a:lnTo>
                    <a:pt x="21849" y="9941"/>
                  </a:lnTo>
                  <a:lnTo>
                    <a:pt x="31756" y="0"/>
                  </a:lnTo>
                  <a:lnTo>
                    <a:pt x="48435" y="0"/>
                  </a:lnTo>
                  <a:lnTo>
                    <a:pt x="48435" y="45533"/>
                  </a:lnTo>
                  <a:lnTo>
                    <a:pt x="61911" y="59009"/>
                  </a:lnTo>
                  <a:lnTo>
                    <a:pt x="77522" y="59009"/>
                  </a:lnTo>
                  <a:lnTo>
                    <a:pt x="77522" y="33024"/>
                  </a:lnTo>
                  <a:lnTo>
                    <a:pt x="92767" y="33024"/>
                  </a:lnTo>
                  <a:lnTo>
                    <a:pt x="92767" y="53905"/>
                  </a:lnTo>
                  <a:lnTo>
                    <a:pt x="99271" y="53905"/>
                  </a:lnTo>
                  <a:lnTo>
                    <a:pt x="99271" y="65414"/>
                  </a:lnTo>
                  <a:lnTo>
                    <a:pt x="96369" y="65414"/>
                  </a:lnTo>
                  <a:lnTo>
                    <a:pt x="96369" y="69383"/>
                  </a:lnTo>
                  <a:lnTo>
                    <a:pt x="109846" y="69383"/>
                  </a:lnTo>
                  <a:lnTo>
                    <a:pt x="109846" y="13943"/>
                  </a:lnTo>
                  <a:lnTo>
                    <a:pt x="134930" y="13943"/>
                  </a:lnTo>
                  <a:lnTo>
                    <a:pt x="134930" y="37293"/>
                  </a:lnTo>
                  <a:lnTo>
                    <a:pt x="146839" y="25352"/>
                  </a:lnTo>
                  <a:lnTo>
                    <a:pt x="146839" y="3836"/>
                  </a:lnTo>
                  <a:lnTo>
                    <a:pt x="163984" y="3836"/>
                  </a:lnTo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Google Shape;577;p37">
              <a:extLst>
                <a:ext uri="{FF2B5EF4-FFF2-40B4-BE49-F238E27FC236}">
                  <a16:creationId xmlns:a16="http://schemas.microsoft.com/office/drawing/2014/main" id="{8EDEDD89-8D2F-1F62-C0C3-CA8876C040E9}"/>
                </a:ext>
              </a:extLst>
            </p:cNvPr>
            <p:cNvSpPr/>
            <p:nvPr/>
          </p:nvSpPr>
          <p:spPr>
            <a:xfrm>
              <a:off x="5246425" y="3071800"/>
              <a:ext cx="151800" cy="151800"/>
            </a:xfrm>
            <a:custGeom>
              <a:avLst/>
              <a:gdLst/>
              <a:ahLst/>
              <a:cxnLst/>
              <a:rect l="l" t="t" r="r" b="b"/>
              <a:pathLst>
                <a:path w="6072" h="6072" fill="none" extrusionOk="0">
                  <a:moveTo>
                    <a:pt x="6071" y="3036"/>
                  </a:moveTo>
                  <a:cubicBezTo>
                    <a:pt x="6071" y="4704"/>
                    <a:pt x="4704" y="6072"/>
                    <a:pt x="3036" y="6072"/>
                  </a:cubicBezTo>
                  <a:cubicBezTo>
                    <a:pt x="1368" y="6072"/>
                    <a:pt x="0" y="4704"/>
                    <a:pt x="0" y="3036"/>
                  </a:cubicBezTo>
                  <a:cubicBezTo>
                    <a:pt x="0" y="1335"/>
                    <a:pt x="1368" y="1"/>
                    <a:pt x="3036" y="1"/>
                  </a:cubicBezTo>
                  <a:cubicBezTo>
                    <a:pt x="4704" y="1"/>
                    <a:pt x="6071" y="1335"/>
                    <a:pt x="6071" y="3036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1C1C2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21" name="Google Shape;578;p37">
              <a:extLst>
                <a:ext uri="{FF2B5EF4-FFF2-40B4-BE49-F238E27FC236}">
                  <a16:creationId xmlns:a16="http://schemas.microsoft.com/office/drawing/2014/main" id="{A26B1CE2-B8B2-E823-FEEB-D4F6CDF4D0E1}"/>
                </a:ext>
              </a:extLst>
            </p:cNvPr>
            <p:cNvSpPr/>
            <p:nvPr/>
          </p:nvSpPr>
          <p:spPr>
            <a:xfrm>
              <a:off x="5859350" y="2428850"/>
              <a:ext cx="151800" cy="152625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0"/>
                  </a:moveTo>
                  <a:cubicBezTo>
                    <a:pt x="1368" y="0"/>
                    <a:pt x="1" y="1368"/>
                    <a:pt x="1" y="3069"/>
                  </a:cubicBezTo>
                  <a:cubicBezTo>
                    <a:pt x="1" y="4737"/>
                    <a:pt x="1368" y="6105"/>
                    <a:pt x="3036" y="6105"/>
                  </a:cubicBezTo>
                  <a:cubicBezTo>
                    <a:pt x="4704" y="6105"/>
                    <a:pt x="6072" y="4737"/>
                    <a:pt x="6072" y="3069"/>
                  </a:cubicBezTo>
                  <a:cubicBezTo>
                    <a:pt x="6072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Google Shape;579;p37">
              <a:extLst>
                <a:ext uri="{FF2B5EF4-FFF2-40B4-BE49-F238E27FC236}">
                  <a16:creationId xmlns:a16="http://schemas.microsoft.com/office/drawing/2014/main" id="{48739AFC-F5E4-762C-E2AB-118156FFCEF4}"/>
                </a:ext>
              </a:extLst>
            </p:cNvPr>
            <p:cNvSpPr/>
            <p:nvPr/>
          </p:nvSpPr>
          <p:spPr>
            <a:xfrm>
              <a:off x="1609650" y="2500575"/>
              <a:ext cx="101775" cy="101750"/>
            </a:xfrm>
            <a:custGeom>
              <a:avLst/>
              <a:gdLst/>
              <a:ahLst/>
              <a:cxnLst/>
              <a:rect l="l" t="t" r="r" b="b"/>
              <a:pathLst>
                <a:path w="4071" h="4070" extrusionOk="0">
                  <a:moveTo>
                    <a:pt x="2035" y="0"/>
                  </a:moveTo>
                  <a:cubicBezTo>
                    <a:pt x="901" y="0"/>
                    <a:pt x="1" y="901"/>
                    <a:pt x="1" y="2035"/>
                  </a:cubicBezTo>
                  <a:cubicBezTo>
                    <a:pt x="1" y="3169"/>
                    <a:pt x="901" y="4070"/>
                    <a:pt x="2035" y="4070"/>
                  </a:cubicBezTo>
                  <a:cubicBezTo>
                    <a:pt x="3170" y="4070"/>
                    <a:pt x="4070" y="3169"/>
                    <a:pt x="4070" y="2035"/>
                  </a:cubicBezTo>
                  <a:cubicBezTo>
                    <a:pt x="4070" y="901"/>
                    <a:pt x="3170" y="0"/>
                    <a:pt x="2035" y="0"/>
                  </a:cubicBez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Google Shape;580;p37">
              <a:extLst>
                <a:ext uri="{FF2B5EF4-FFF2-40B4-BE49-F238E27FC236}">
                  <a16:creationId xmlns:a16="http://schemas.microsoft.com/office/drawing/2014/main" id="{E916CB8D-90E3-7F85-C9D3-A9BBD7D74EAA}"/>
                </a:ext>
              </a:extLst>
            </p:cNvPr>
            <p:cNvSpPr/>
            <p:nvPr/>
          </p:nvSpPr>
          <p:spPr>
            <a:xfrm>
              <a:off x="4544250" y="1033675"/>
              <a:ext cx="75900" cy="75075"/>
            </a:xfrm>
            <a:custGeom>
              <a:avLst/>
              <a:gdLst/>
              <a:ahLst/>
              <a:cxnLst/>
              <a:rect l="l" t="t" r="r" b="b"/>
              <a:pathLst>
                <a:path w="3036" h="3003" fill="none" extrusionOk="0">
                  <a:moveTo>
                    <a:pt x="3036" y="1502"/>
                  </a:moveTo>
                  <a:cubicBezTo>
                    <a:pt x="3036" y="2336"/>
                    <a:pt x="2335" y="3003"/>
                    <a:pt x="1502" y="3003"/>
                  </a:cubicBezTo>
                  <a:cubicBezTo>
                    <a:pt x="668" y="3003"/>
                    <a:pt x="0" y="2336"/>
                    <a:pt x="0" y="1502"/>
                  </a:cubicBezTo>
                  <a:cubicBezTo>
                    <a:pt x="0" y="668"/>
                    <a:pt x="668" y="1"/>
                    <a:pt x="1502" y="1"/>
                  </a:cubicBezTo>
                  <a:cubicBezTo>
                    <a:pt x="2335" y="1"/>
                    <a:pt x="3036" y="635"/>
                    <a:pt x="3036" y="1502"/>
                  </a:cubicBezTo>
                  <a:close/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Google Shape;581;p37">
              <a:extLst>
                <a:ext uri="{FF2B5EF4-FFF2-40B4-BE49-F238E27FC236}">
                  <a16:creationId xmlns:a16="http://schemas.microsoft.com/office/drawing/2014/main" id="{4457F825-C15C-D2E3-1FEB-BA6C035E6992}"/>
                </a:ext>
              </a:extLst>
            </p:cNvPr>
            <p:cNvSpPr/>
            <p:nvPr/>
          </p:nvSpPr>
          <p:spPr>
            <a:xfrm>
              <a:off x="4775250" y="3358675"/>
              <a:ext cx="75075" cy="75925"/>
            </a:xfrm>
            <a:custGeom>
              <a:avLst/>
              <a:gdLst/>
              <a:ahLst/>
              <a:cxnLst/>
              <a:rect l="l" t="t" r="r" b="b"/>
              <a:pathLst>
                <a:path w="3003" h="3037" fill="none" extrusionOk="0">
                  <a:moveTo>
                    <a:pt x="3003" y="1535"/>
                  </a:moveTo>
                  <a:cubicBezTo>
                    <a:pt x="3003" y="2369"/>
                    <a:pt x="2335" y="3036"/>
                    <a:pt x="1501" y="3036"/>
                  </a:cubicBezTo>
                  <a:cubicBezTo>
                    <a:pt x="668" y="3036"/>
                    <a:pt x="0" y="2369"/>
                    <a:pt x="0" y="1535"/>
                  </a:cubicBezTo>
                  <a:cubicBezTo>
                    <a:pt x="0" y="701"/>
                    <a:pt x="668" y="1"/>
                    <a:pt x="1501" y="1"/>
                  </a:cubicBezTo>
                  <a:cubicBezTo>
                    <a:pt x="2335" y="1"/>
                    <a:pt x="3003" y="701"/>
                    <a:pt x="3003" y="1535"/>
                  </a:cubicBezTo>
                  <a:close/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Google Shape;582;p37">
              <a:extLst>
                <a:ext uri="{FF2B5EF4-FFF2-40B4-BE49-F238E27FC236}">
                  <a16:creationId xmlns:a16="http://schemas.microsoft.com/office/drawing/2014/main" id="{9460095B-0DB9-CA58-DC0D-EC093661EA74}"/>
                </a:ext>
              </a:extLst>
            </p:cNvPr>
            <p:cNvSpPr/>
            <p:nvPr/>
          </p:nvSpPr>
          <p:spPr>
            <a:xfrm>
              <a:off x="1788950" y="3588000"/>
              <a:ext cx="93425" cy="94275"/>
            </a:xfrm>
            <a:custGeom>
              <a:avLst/>
              <a:gdLst/>
              <a:ahLst/>
              <a:cxnLst/>
              <a:rect l="l" t="t" r="r" b="b"/>
              <a:pathLst>
                <a:path w="3737" h="3771" extrusionOk="0">
                  <a:moveTo>
                    <a:pt x="1868" y="1"/>
                  </a:moveTo>
                  <a:cubicBezTo>
                    <a:pt x="834" y="1"/>
                    <a:pt x="0" y="835"/>
                    <a:pt x="0" y="1902"/>
                  </a:cubicBezTo>
                  <a:cubicBezTo>
                    <a:pt x="0" y="2936"/>
                    <a:pt x="834" y="3770"/>
                    <a:pt x="1868" y="3770"/>
                  </a:cubicBezTo>
                  <a:cubicBezTo>
                    <a:pt x="2903" y="3770"/>
                    <a:pt x="3736" y="2936"/>
                    <a:pt x="3736" y="1902"/>
                  </a:cubicBezTo>
                  <a:cubicBezTo>
                    <a:pt x="3736" y="835"/>
                    <a:pt x="2903" y="1"/>
                    <a:pt x="1868" y="1"/>
                  </a:cubicBez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Google Shape;583;p37">
              <a:extLst>
                <a:ext uri="{FF2B5EF4-FFF2-40B4-BE49-F238E27FC236}">
                  <a16:creationId xmlns:a16="http://schemas.microsoft.com/office/drawing/2014/main" id="{E7E9E82C-5D5F-3630-41D2-0458ECB935B8}"/>
                </a:ext>
              </a:extLst>
            </p:cNvPr>
            <p:cNvSpPr/>
            <p:nvPr/>
          </p:nvSpPr>
          <p:spPr>
            <a:xfrm>
              <a:off x="2089175" y="1112075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2502" y="1235"/>
                  </a:moveTo>
                  <a:cubicBezTo>
                    <a:pt x="2502" y="1935"/>
                    <a:pt x="1901" y="2502"/>
                    <a:pt x="1234" y="2502"/>
                  </a:cubicBezTo>
                  <a:cubicBezTo>
                    <a:pt x="534" y="2502"/>
                    <a:pt x="0" y="1902"/>
                    <a:pt x="0" y="1235"/>
                  </a:cubicBezTo>
                  <a:cubicBezTo>
                    <a:pt x="0" y="534"/>
                    <a:pt x="567" y="0"/>
                    <a:pt x="1234" y="0"/>
                  </a:cubicBezTo>
                  <a:cubicBezTo>
                    <a:pt x="1935" y="0"/>
                    <a:pt x="2502" y="534"/>
                    <a:pt x="2502" y="12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27" name="Google Shape;584;p37">
              <a:extLst>
                <a:ext uri="{FF2B5EF4-FFF2-40B4-BE49-F238E27FC236}">
                  <a16:creationId xmlns:a16="http://schemas.microsoft.com/office/drawing/2014/main" id="{2519AD8F-7519-2B43-F79B-B7F1BEEF7D35}"/>
                </a:ext>
              </a:extLst>
            </p:cNvPr>
            <p:cNvSpPr/>
            <p:nvPr/>
          </p:nvSpPr>
          <p:spPr>
            <a:xfrm>
              <a:off x="1883175" y="3141025"/>
              <a:ext cx="116775" cy="116775"/>
            </a:xfrm>
            <a:custGeom>
              <a:avLst/>
              <a:gdLst/>
              <a:ahLst/>
              <a:cxnLst/>
              <a:rect l="l" t="t" r="r" b="b"/>
              <a:pathLst>
                <a:path w="4671" h="4671" extrusionOk="0">
                  <a:moveTo>
                    <a:pt x="4671" y="2335"/>
                  </a:moveTo>
                  <a:cubicBezTo>
                    <a:pt x="4671" y="3636"/>
                    <a:pt x="3637" y="4670"/>
                    <a:pt x="2336" y="4670"/>
                  </a:cubicBezTo>
                  <a:cubicBezTo>
                    <a:pt x="1068" y="4670"/>
                    <a:pt x="1" y="3636"/>
                    <a:pt x="1" y="2335"/>
                  </a:cubicBezTo>
                  <a:cubicBezTo>
                    <a:pt x="1" y="1068"/>
                    <a:pt x="1068" y="0"/>
                    <a:pt x="2336" y="0"/>
                  </a:cubicBezTo>
                  <a:cubicBezTo>
                    <a:pt x="3637" y="0"/>
                    <a:pt x="4671" y="1068"/>
                    <a:pt x="4671" y="23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28" name="Google Shape;585;p37">
              <a:extLst>
                <a:ext uri="{FF2B5EF4-FFF2-40B4-BE49-F238E27FC236}">
                  <a16:creationId xmlns:a16="http://schemas.microsoft.com/office/drawing/2014/main" id="{93F3AEDC-338B-344E-2BEF-04A4E3C212C5}"/>
                </a:ext>
              </a:extLst>
            </p:cNvPr>
            <p:cNvSpPr/>
            <p:nvPr/>
          </p:nvSpPr>
          <p:spPr>
            <a:xfrm>
              <a:off x="4096425" y="1180450"/>
              <a:ext cx="116775" cy="116775"/>
            </a:xfrm>
            <a:custGeom>
              <a:avLst/>
              <a:gdLst/>
              <a:ahLst/>
              <a:cxnLst/>
              <a:rect l="l" t="t" r="r" b="b"/>
              <a:pathLst>
                <a:path w="4671" h="4671" extrusionOk="0">
                  <a:moveTo>
                    <a:pt x="4671" y="2336"/>
                  </a:moveTo>
                  <a:cubicBezTo>
                    <a:pt x="4671" y="3637"/>
                    <a:pt x="3637" y="4671"/>
                    <a:pt x="2336" y="4671"/>
                  </a:cubicBezTo>
                  <a:cubicBezTo>
                    <a:pt x="1035" y="4671"/>
                    <a:pt x="1" y="3637"/>
                    <a:pt x="1" y="2336"/>
                  </a:cubicBezTo>
                  <a:cubicBezTo>
                    <a:pt x="1" y="1035"/>
                    <a:pt x="1035" y="1"/>
                    <a:pt x="2336" y="1"/>
                  </a:cubicBezTo>
                  <a:cubicBezTo>
                    <a:pt x="3637" y="1"/>
                    <a:pt x="4671" y="1001"/>
                    <a:pt x="4671" y="2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29" name="Google Shape;586;p37">
              <a:extLst>
                <a:ext uri="{FF2B5EF4-FFF2-40B4-BE49-F238E27FC236}">
                  <a16:creationId xmlns:a16="http://schemas.microsoft.com/office/drawing/2014/main" id="{E28523F0-626C-6C8C-6736-395E2326CF7A}"/>
                </a:ext>
              </a:extLst>
            </p:cNvPr>
            <p:cNvSpPr/>
            <p:nvPr/>
          </p:nvSpPr>
          <p:spPr>
            <a:xfrm>
              <a:off x="4523400" y="3452925"/>
              <a:ext cx="117600" cy="116775"/>
            </a:xfrm>
            <a:custGeom>
              <a:avLst/>
              <a:gdLst/>
              <a:ahLst/>
              <a:cxnLst/>
              <a:rect l="l" t="t" r="r" b="b"/>
              <a:pathLst>
                <a:path w="4704" h="4671" extrusionOk="0">
                  <a:moveTo>
                    <a:pt x="4704" y="2335"/>
                  </a:moveTo>
                  <a:cubicBezTo>
                    <a:pt x="4704" y="3636"/>
                    <a:pt x="3636" y="4670"/>
                    <a:pt x="2336" y="4670"/>
                  </a:cubicBezTo>
                  <a:cubicBezTo>
                    <a:pt x="1068" y="4670"/>
                    <a:pt x="1" y="3636"/>
                    <a:pt x="1" y="2335"/>
                  </a:cubicBezTo>
                  <a:cubicBezTo>
                    <a:pt x="1" y="1034"/>
                    <a:pt x="1068" y="0"/>
                    <a:pt x="2336" y="0"/>
                  </a:cubicBezTo>
                  <a:cubicBezTo>
                    <a:pt x="3636" y="0"/>
                    <a:pt x="4704" y="1034"/>
                    <a:pt x="4704" y="23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30" name="Google Shape;587;p37">
              <a:extLst>
                <a:ext uri="{FF2B5EF4-FFF2-40B4-BE49-F238E27FC236}">
                  <a16:creationId xmlns:a16="http://schemas.microsoft.com/office/drawing/2014/main" id="{A6D78985-1454-41A5-C1EC-6DF4BF4C9BDC}"/>
                </a:ext>
              </a:extLst>
            </p:cNvPr>
            <p:cNvSpPr/>
            <p:nvPr/>
          </p:nvSpPr>
          <p:spPr>
            <a:xfrm>
              <a:off x="2696275" y="1830925"/>
              <a:ext cx="562925" cy="254375"/>
            </a:xfrm>
            <a:custGeom>
              <a:avLst/>
              <a:gdLst/>
              <a:ahLst/>
              <a:cxnLst/>
              <a:rect l="l" t="t" r="r" b="b"/>
              <a:pathLst>
                <a:path w="22517" h="10175" extrusionOk="0">
                  <a:moveTo>
                    <a:pt x="1301" y="0"/>
                  </a:moveTo>
                  <a:lnTo>
                    <a:pt x="21215" y="0"/>
                  </a:lnTo>
                  <a:cubicBezTo>
                    <a:pt x="21949" y="0"/>
                    <a:pt x="22516" y="601"/>
                    <a:pt x="22516" y="1301"/>
                  </a:cubicBezTo>
                  <a:lnTo>
                    <a:pt x="22516" y="5604"/>
                  </a:lnTo>
                  <a:cubicBezTo>
                    <a:pt x="22516" y="6305"/>
                    <a:pt x="21949" y="6872"/>
                    <a:pt x="21215" y="6872"/>
                  </a:cubicBezTo>
                  <a:lnTo>
                    <a:pt x="5704" y="6872"/>
                  </a:lnTo>
                  <a:lnTo>
                    <a:pt x="2602" y="10007"/>
                  </a:lnTo>
                  <a:cubicBezTo>
                    <a:pt x="2435" y="10174"/>
                    <a:pt x="2168" y="10007"/>
                    <a:pt x="2268" y="9807"/>
                  </a:cubicBezTo>
                  <a:lnTo>
                    <a:pt x="3169" y="6872"/>
                  </a:lnTo>
                  <a:lnTo>
                    <a:pt x="1334" y="6872"/>
                  </a:lnTo>
                  <a:cubicBezTo>
                    <a:pt x="634" y="6872"/>
                    <a:pt x="33" y="6305"/>
                    <a:pt x="33" y="5604"/>
                  </a:cubicBezTo>
                  <a:lnTo>
                    <a:pt x="33" y="1301"/>
                  </a:lnTo>
                  <a:cubicBezTo>
                    <a:pt x="0" y="567"/>
                    <a:pt x="60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31" name="Google Shape;588;p37">
              <a:extLst>
                <a:ext uri="{FF2B5EF4-FFF2-40B4-BE49-F238E27FC236}">
                  <a16:creationId xmlns:a16="http://schemas.microsoft.com/office/drawing/2014/main" id="{ABC6C90C-33EC-CFE0-6169-FA86FC9A00C8}"/>
                </a:ext>
              </a:extLst>
            </p:cNvPr>
            <p:cNvSpPr/>
            <p:nvPr/>
          </p:nvSpPr>
          <p:spPr>
            <a:xfrm>
              <a:off x="2687925" y="4420275"/>
              <a:ext cx="183500" cy="146800"/>
            </a:xfrm>
            <a:custGeom>
              <a:avLst/>
              <a:gdLst/>
              <a:ahLst/>
              <a:cxnLst/>
              <a:rect l="l" t="t" r="r" b="b"/>
              <a:pathLst>
                <a:path w="7340" h="5872" extrusionOk="0">
                  <a:moveTo>
                    <a:pt x="968" y="0"/>
                  </a:moveTo>
                  <a:lnTo>
                    <a:pt x="0" y="4637"/>
                  </a:lnTo>
                  <a:lnTo>
                    <a:pt x="6438" y="5871"/>
                  </a:lnTo>
                  <a:lnTo>
                    <a:pt x="7339" y="1268"/>
                  </a:lnTo>
                  <a:close/>
                </a:path>
              </a:pathLst>
            </a:custGeom>
            <a:solidFill>
              <a:srgbClr val="F4A9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31" name="Google Shape;589;p37">
              <a:extLst>
                <a:ext uri="{FF2B5EF4-FFF2-40B4-BE49-F238E27FC236}">
                  <a16:creationId xmlns:a16="http://schemas.microsoft.com/office/drawing/2014/main" id="{AC19A4C9-A9DF-DAE1-BE4B-E95179707BA2}"/>
                </a:ext>
              </a:extLst>
            </p:cNvPr>
            <p:cNvSpPr/>
            <p:nvPr/>
          </p:nvSpPr>
          <p:spPr>
            <a:xfrm>
              <a:off x="1844000" y="4486150"/>
              <a:ext cx="204325" cy="197675"/>
            </a:xfrm>
            <a:custGeom>
              <a:avLst/>
              <a:gdLst/>
              <a:ahLst/>
              <a:cxnLst/>
              <a:rect l="l" t="t" r="r" b="b"/>
              <a:pathLst>
                <a:path w="8173" h="7907" extrusionOk="0">
                  <a:moveTo>
                    <a:pt x="1735" y="1"/>
                  </a:moveTo>
                  <a:lnTo>
                    <a:pt x="0" y="6005"/>
                  </a:lnTo>
                  <a:lnTo>
                    <a:pt x="6171" y="7906"/>
                  </a:lnTo>
                  <a:lnTo>
                    <a:pt x="8173" y="1902"/>
                  </a:lnTo>
                  <a:close/>
                </a:path>
              </a:pathLst>
            </a:custGeom>
            <a:solidFill>
              <a:srgbClr val="F4A9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32" name="Google Shape;590;p37">
              <a:extLst>
                <a:ext uri="{FF2B5EF4-FFF2-40B4-BE49-F238E27FC236}">
                  <a16:creationId xmlns:a16="http://schemas.microsoft.com/office/drawing/2014/main" id="{145A4356-3210-187C-7DEB-400392821ED6}"/>
                </a:ext>
              </a:extLst>
            </p:cNvPr>
            <p:cNvSpPr/>
            <p:nvPr/>
          </p:nvSpPr>
          <p:spPr>
            <a:xfrm>
              <a:off x="2285975" y="1800900"/>
              <a:ext cx="388625" cy="512050"/>
            </a:xfrm>
            <a:custGeom>
              <a:avLst/>
              <a:gdLst/>
              <a:ahLst/>
              <a:cxnLst/>
              <a:rect l="l" t="t" r="r" b="b"/>
              <a:pathLst>
                <a:path w="15545" h="20482" extrusionOk="0">
                  <a:moveTo>
                    <a:pt x="4637" y="18814"/>
                  </a:moveTo>
                  <a:cubicBezTo>
                    <a:pt x="4637" y="18814"/>
                    <a:pt x="4904" y="17246"/>
                    <a:pt x="5204" y="15311"/>
                  </a:cubicBezTo>
                  <a:cubicBezTo>
                    <a:pt x="3403" y="12676"/>
                    <a:pt x="0" y="5104"/>
                    <a:pt x="3903" y="2369"/>
                  </a:cubicBezTo>
                  <a:cubicBezTo>
                    <a:pt x="7339" y="0"/>
                    <a:pt x="12142" y="1868"/>
                    <a:pt x="13910" y="7506"/>
                  </a:cubicBezTo>
                  <a:cubicBezTo>
                    <a:pt x="15545" y="12576"/>
                    <a:pt x="13777" y="14678"/>
                    <a:pt x="10641" y="14744"/>
                  </a:cubicBezTo>
                  <a:cubicBezTo>
                    <a:pt x="10675" y="17880"/>
                    <a:pt x="10675" y="20482"/>
                    <a:pt x="10675" y="20482"/>
                  </a:cubicBezTo>
                  <a:close/>
                </a:path>
              </a:pathLst>
            </a:custGeom>
            <a:solidFill>
              <a:srgbClr val="F4A9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33" name="Google Shape;591;p37">
              <a:extLst>
                <a:ext uri="{FF2B5EF4-FFF2-40B4-BE49-F238E27FC236}">
                  <a16:creationId xmlns:a16="http://schemas.microsoft.com/office/drawing/2014/main" id="{EA524457-1FA4-8B56-5E25-C587230CD95F}"/>
                </a:ext>
              </a:extLst>
            </p:cNvPr>
            <p:cNvSpPr/>
            <p:nvPr/>
          </p:nvSpPr>
          <p:spPr>
            <a:xfrm>
              <a:off x="1864825" y="3009275"/>
              <a:ext cx="1200050" cy="1601150"/>
            </a:xfrm>
            <a:custGeom>
              <a:avLst/>
              <a:gdLst/>
              <a:ahLst/>
              <a:cxnLst/>
              <a:rect l="l" t="t" r="r" b="b"/>
              <a:pathLst>
                <a:path w="48002" h="64046" extrusionOk="0">
                  <a:moveTo>
                    <a:pt x="47401" y="28554"/>
                  </a:moveTo>
                  <a:cubicBezTo>
                    <a:pt x="47001" y="23717"/>
                    <a:pt x="33558" y="0"/>
                    <a:pt x="33558" y="0"/>
                  </a:cubicBezTo>
                  <a:lnTo>
                    <a:pt x="12577" y="3736"/>
                  </a:lnTo>
                  <a:cubicBezTo>
                    <a:pt x="12010" y="4737"/>
                    <a:pt x="10542" y="7372"/>
                    <a:pt x="9975" y="11775"/>
                  </a:cubicBezTo>
                  <a:cubicBezTo>
                    <a:pt x="9508" y="15244"/>
                    <a:pt x="10975" y="16712"/>
                    <a:pt x="9741" y="19214"/>
                  </a:cubicBezTo>
                  <a:cubicBezTo>
                    <a:pt x="8574" y="21716"/>
                    <a:pt x="7373" y="23884"/>
                    <a:pt x="6706" y="26119"/>
                  </a:cubicBezTo>
                  <a:cubicBezTo>
                    <a:pt x="6005" y="28587"/>
                    <a:pt x="5872" y="30455"/>
                    <a:pt x="5738" y="34058"/>
                  </a:cubicBezTo>
                  <a:cubicBezTo>
                    <a:pt x="5638" y="38628"/>
                    <a:pt x="3737" y="38027"/>
                    <a:pt x="2903" y="44932"/>
                  </a:cubicBezTo>
                  <a:cubicBezTo>
                    <a:pt x="2369" y="49202"/>
                    <a:pt x="2069" y="52638"/>
                    <a:pt x="1569" y="54739"/>
                  </a:cubicBezTo>
                  <a:cubicBezTo>
                    <a:pt x="1168" y="56540"/>
                    <a:pt x="1" y="60810"/>
                    <a:pt x="1" y="60810"/>
                  </a:cubicBezTo>
                  <a:lnTo>
                    <a:pt x="9975" y="64046"/>
                  </a:lnTo>
                  <a:cubicBezTo>
                    <a:pt x="9975" y="64046"/>
                    <a:pt x="16913" y="43898"/>
                    <a:pt x="18681" y="37527"/>
                  </a:cubicBezTo>
                  <a:cubicBezTo>
                    <a:pt x="19748" y="33557"/>
                    <a:pt x="22684" y="25352"/>
                    <a:pt x="24485" y="19781"/>
                  </a:cubicBezTo>
                  <a:cubicBezTo>
                    <a:pt x="25252" y="20515"/>
                    <a:pt x="25352" y="22249"/>
                    <a:pt x="26853" y="23950"/>
                  </a:cubicBezTo>
                  <a:cubicBezTo>
                    <a:pt x="28721" y="26052"/>
                    <a:pt x="31423" y="26953"/>
                    <a:pt x="32024" y="29288"/>
                  </a:cubicBezTo>
                  <a:cubicBezTo>
                    <a:pt x="32724" y="31956"/>
                    <a:pt x="35059" y="32857"/>
                    <a:pt x="35393" y="34191"/>
                  </a:cubicBezTo>
                  <a:cubicBezTo>
                    <a:pt x="35760" y="35525"/>
                    <a:pt x="35026" y="35092"/>
                    <a:pt x="34492" y="38094"/>
                  </a:cubicBezTo>
                  <a:cubicBezTo>
                    <a:pt x="33925" y="41096"/>
                    <a:pt x="34726" y="46133"/>
                    <a:pt x="34392" y="49969"/>
                  </a:cubicBezTo>
                  <a:cubicBezTo>
                    <a:pt x="34225" y="52071"/>
                    <a:pt x="33425" y="57308"/>
                    <a:pt x="33425" y="57308"/>
                  </a:cubicBezTo>
                  <a:lnTo>
                    <a:pt x="43098" y="59076"/>
                  </a:lnTo>
                  <a:cubicBezTo>
                    <a:pt x="43232" y="59076"/>
                    <a:pt x="48002" y="35259"/>
                    <a:pt x="47401" y="285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34" name="Google Shape;592;p37">
              <a:extLst>
                <a:ext uri="{FF2B5EF4-FFF2-40B4-BE49-F238E27FC236}">
                  <a16:creationId xmlns:a16="http://schemas.microsoft.com/office/drawing/2014/main" id="{EDCB70BA-B9E6-8EC5-B1D7-0F399D56CAF4}"/>
                </a:ext>
              </a:extLst>
            </p:cNvPr>
            <p:cNvSpPr/>
            <p:nvPr/>
          </p:nvSpPr>
          <p:spPr>
            <a:xfrm>
              <a:off x="2516125" y="3124350"/>
              <a:ext cx="429500" cy="1308450"/>
            </a:xfrm>
            <a:custGeom>
              <a:avLst/>
              <a:gdLst/>
              <a:ahLst/>
              <a:cxnLst/>
              <a:rect l="l" t="t" r="r" b="b"/>
              <a:pathLst>
                <a:path w="17180" h="52338" fill="none" extrusionOk="0">
                  <a:moveTo>
                    <a:pt x="1" y="0"/>
                  </a:moveTo>
                  <a:cubicBezTo>
                    <a:pt x="1" y="0"/>
                    <a:pt x="14445" y="18714"/>
                    <a:pt x="15946" y="23450"/>
                  </a:cubicBezTo>
                  <a:cubicBezTo>
                    <a:pt x="17180" y="27453"/>
                    <a:pt x="13511" y="52338"/>
                    <a:pt x="13511" y="52338"/>
                  </a:cubicBezTo>
                </a:path>
              </a:pathLst>
            </a:custGeom>
            <a:noFill/>
            <a:ln w="50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35" name="Google Shape;593;p37">
              <a:extLst>
                <a:ext uri="{FF2B5EF4-FFF2-40B4-BE49-F238E27FC236}">
                  <a16:creationId xmlns:a16="http://schemas.microsoft.com/office/drawing/2014/main" id="{478E881E-5785-62FD-1E23-5350CFD625D3}"/>
                </a:ext>
              </a:extLst>
            </p:cNvPr>
            <p:cNvSpPr/>
            <p:nvPr/>
          </p:nvSpPr>
          <p:spPr>
            <a:xfrm>
              <a:off x="2477775" y="3141025"/>
              <a:ext cx="434500" cy="1287600"/>
            </a:xfrm>
            <a:custGeom>
              <a:avLst/>
              <a:gdLst/>
              <a:ahLst/>
              <a:cxnLst/>
              <a:rect l="l" t="t" r="r" b="b"/>
              <a:pathLst>
                <a:path w="17380" h="51504" fill="none" extrusionOk="0">
                  <a:moveTo>
                    <a:pt x="0" y="0"/>
                  </a:moveTo>
                  <a:cubicBezTo>
                    <a:pt x="0" y="0"/>
                    <a:pt x="14678" y="18414"/>
                    <a:pt x="16112" y="23117"/>
                  </a:cubicBezTo>
                  <a:cubicBezTo>
                    <a:pt x="17380" y="27120"/>
                    <a:pt x="13810" y="51504"/>
                    <a:pt x="13810" y="51504"/>
                  </a:cubicBezTo>
                </a:path>
              </a:pathLst>
            </a:custGeom>
            <a:noFill/>
            <a:ln w="50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40" name="Google Shape;594;p37">
              <a:extLst>
                <a:ext uri="{FF2B5EF4-FFF2-40B4-BE49-F238E27FC236}">
                  <a16:creationId xmlns:a16="http://schemas.microsoft.com/office/drawing/2014/main" id="{FE1CDF65-8983-53F7-F62E-CFD4559A6726}"/>
                </a:ext>
              </a:extLst>
            </p:cNvPr>
            <p:cNvSpPr/>
            <p:nvPr/>
          </p:nvSpPr>
          <p:spPr>
            <a:xfrm>
              <a:off x="2321000" y="3367850"/>
              <a:ext cx="156800" cy="215175"/>
            </a:xfrm>
            <a:custGeom>
              <a:avLst/>
              <a:gdLst/>
              <a:ahLst/>
              <a:cxnLst/>
              <a:rect l="l" t="t" r="r" b="b"/>
              <a:pathLst>
                <a:path w="6272" h="8607" extrusionOk="0">
                  <a:moveTo>
                    <a:pt x="467" y="1"/>
                  </a:moveTo>
                  <a:cubicBezTo>
                    <a:pt x="467" y="1"/>
                    <a:pt x="0" y="6105"/>
                    <a:pt x="5237" y="8607"/>
                  </a:cubicBezTo>
                  <a:lnTo>
                    <a:pt x="6271" y="5438"/>
                  </a:lnTo>
                  <a:cubicBezTo>
                    <a:pt x="6271" y="5438"/>
                    <a:pt x="5504" y="4871"/>
                    <a:pt x="4437" y="4170"/>
                  </a:cubicBezTo>
                  <a:cubicBezTo>
                    <a:pt x="3503" y="3570"/>
                    <a:pt x="1535" y="2202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41" name="Google Shape;595;p37">
              <a:extLst>
                <a:ext uri="{FF2B5EF4-FFF2-40B4-BE49-F238E27FC236}">
                  <a16:creationId xmlns:a16="http://schemas.microsoft.com/office/drawing/2014/main" id="{F45DA24A-6EE3-30C9-4D18-01FE9C3ED2C2}"/>
                </a:ext>
              </a:extLst>
            </p:cNvPr>
            <p:cNvSpPr/>
            <p:nvPr/>
          </p:nvSpPr>
          <p:spPr>
            <a:xfrm>
              <a:off x="2106675" y="2269575"/>
              <a:ext cx="679675" cy="1140000"/>
            </a:xfrm>
            <a:custGeom>
              <a:avLst/>
              <a:gdLst/>
              <a:ahLst/>
              <a:cxnLst/>
              <a:rect l="l" t="t" r="r" b="b"/>
              <a:pathLst>
                <a:path w="27187" h="45600" extrusionOk="0">
                  <a:moveTo>
                    <a:pt x="26753" y="30289"/>
                  </a:moveTo>
                  <a:cubicBezTo>
                    <a:pt x="25719" y="25785"/>
                    <a:pt x="22083" y="13476"/>
                    <a:pt x="20482" y="7772"/>
                  </a:cubicBezTo>
                  <a:cubicBezTo>
                    <a:pt x="19214" y="3269"/>
                    <a:pt x="17880" y="1735"/>
                    <a:pt x="17880" y="1735"/>
                  </a:cubicBezTo>
                  <a:lnTo>
                    <a:pt x="11809" y="0"/>
                  </a:lnTo>
                  <a:lnTo>
                    <a:pt x="11742" y="0"/>
                  </a:lnTo>
                  <a:cubicBezTo>
                    <a:pt x="10074" y="334"/>
                    <a:pt x="8073" y="834"/>
                    <a:pt x="7206" y="1668"/>
                  </a:cubicBezTo>
                  <a:cubicBezTo>
                    <a:pt x="4304" y="4437"/>
                    <a:pt x="2002" y="13643"/>
                    <a:pt x="2002" y="13643"/>
                  </a:cubicBezTo>
                  <a:lnTo>
                    <a:pt x="4470" y="14177"/>
                  </a:lnTo>
                  <a:cubicBezTo>
                    <a:pt x="2002" y="25252"/>
                    <a:pt x="1" y="41597"/>
                    <a:pt x="1" y="41597"/>
                  </a:cubicBezTo>
                  <a:cubicBezTo>
                    <a:pt x="1" y="41597"/>
                    <a:pt x="7673" y="45599"/>
                    <a:pt x="13677" y="40829"/>
                  </a:cubicBezTo>
                  <a:cubicBezTo>
                    <a:pt x="14311" y="40329"/>
                    <a:pt x="14678" y="39595"/>
                    <a:pt x="14678" y="38795"/>
                  </a:cubicBezTo>
                  <a:lnTo>
                    <a:pt x="14678" y="35993"/>
                  </a:lnTo>
                  <a:lnTo>
                    <a:pt x="16346" y="37927"/>
                  </a:lnTo>
                  <a:cubicBezTo>
                    <a:pt x="20582" y="31856"/>
                    <a:pt x="25419" y="32257"/>
                    <a:pt x="25419" y="32257"/>
                  </a:cubicBezTo>
                  <a:cubicBezTo>
                    <a:pt x="25419" y="32257"/>
                    <a:pt x="27187" y="32123"/>
                    <a:pt x="26753" y="302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42" name="Google Shape;596;p37">
              <a:extLst>
                <a:ext uri="{FF2B5EF4-FFF2-40B4-BE49-F238E27FC236}">
                  <a16:creationId xmlns:a16="http://schemas.microsoft.com/office/drawing/2014/main" id="{86530596-1F13-7E91-E215-884AF80F6F41}"/>
                </a:ext>
              </a:extLst>
            </p:cNvPr>
            <p:cNvSpPr/>
            <p:nvPr/>
          </p:nvSpPr>
          <p:spPr>
            <a:xfrm>
              <a:off x="2324325" y="2500575"/>
              <a:ext cx="117625" cy="275200"/>
            </a:xfrm>
            <a:custGeom>
              <a:avLst/>
              <a:gdLst/>
              <a:ahLst/>
              <a:cxnLst/>
              <a:rect l="l" t="t" r="r" b="b"/>
              <a:pathLst>
                <a:path w="4705" h="11008" extrusionOk="0">
                  <a:moveTo>
                    <a:pt x="4704" y="0"/>
                  </a:moveTo>
                  <a:lnTo>
                    <a:pt x="2869" y="6605"/>
                  </a:lnTo>
                  <a:lnTo>
                    <a:pt x="1835" y="6371"/>
                  </a:lnTo>
                  <a:lnTo>
                    <a:pt x="1" y="10441"/>
                  </a:lnTo>
                  <a:lnTo>
                    <a:pt x="3203" y="1100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43" name="Google Shape;597;p37">
              <a:extLst>
                <a:ext uri="{FF2B5EF4-FFF2-40B4-BE49-F238E27FC236}">
                  <a16:creationId xmlns:a16="http://schemas.microsoft.com/office/drawing/2014/main" id="{26FD36FD-858B-ABAF-E595-55DB2D53F276}"/>
                </a:ext>
              </a:extLst>
            </p:cNvPr>
            <p:cNvSpPr/>
            <p:nvPr/>
          </p:nvSpPr>
          <p:spPr>
            <a:xfrm>
              <a:off x="2200075" y="1731275"/>
              <a:ext cx="417000" cy="452425"/>
            </a:xfrm>
            <a:custGeom>
              <a:avLst/>
              <a:gdLst/>
              <a:ahLst/>
              <a:cxnLst/>
              <a:rect l="l" t="t" r="r" b="b"/>
              <a:pathLst>
                <a:path w="16680" h="18097" extrusionOk="0">
                  <a:moveTo>
                    <a:pt x="11065" y="1"/>
                  </a:moveTo>
                  <a:cubicBezTo>
                    <a:pt x="10993" y="1"/>
                    <a:pt x="10919" y="6"/>
                    <a:pt x="10842" y="17"/>
                  </a:cubicBezTo>
                  <a:cubicBezTo>
                    <a:pt x="9207" y="250"/>
                    <a:pt x="9341" y="2519"/>
                    <a:pt x="9341" y="2519"/>
                  </a:cubicBezTo>
                  <a:cubicBezTo>
                    <a:pt x="9341" y="2519"/>
                    <a:pt x="8132" y="1171"/>
                    <a:pt x="6666" y="1171"/>
                  </a:cubicBezTo>
                  <a:cubicBezTo>
                    <a:pt x="6376" y="1171"/>
                    <a:pt x="6075" y="1224"/>
                    <a:pt x="5771" y="1351"/>
                  </a:cubicBezTo>
                  <a:cubicBezTo>
                    <a:pt x="3603" y="2318"/>
                    <a:pt x="4437" y="5587"/>
                    <a:pt x="4437" y="5587"/>
                  </a:cubicBezTo>
                  <a:cubicBezTo>
                    <a:pt x="4437" y="5587"/>
                    <a:pt x="4368" y="5580"/>
                    <a:pt x="4249" y="5580"/>
                  </a:cubicBezTo>
                  <a:cubicBezTo>
                    <a:pt x="3694" y="5580"/>
                    <a:pt x="2058" y="5738"/>
                    <a:pt x="1235" y="7522"/>
                  </a:cubicBezTo>
                  <a:cubicBezTo>
                    <a:pt x="1" y="10124"/>
                    <a:pt x="2803" y="13360"/>
                    <a:pt x="4737" y="15261"/>
                  </a:cubicBezTo>
                  <a:cubicBezTo>
                    <a:pt x="6605" y="17029"/>
                    <a:pt x="8740" y="18096"/>
                    <a:pt x="8740" y="18096"/>
                  </a:cubicBezTo>
                  <a:lnTo>
                    <a:pt x="9107" y="14094"/>
                  </a:lnTo>
                  <a:cubicBezTo>
                    <a:pt x="8607" y="13993"/>
                    <a:pt x="8073" y="13760"/>
                    <a:pt x="7639" y="13293"/>
                  </a:cubicBezTo>
                  <a:cubicBezTo>
                    <a:pt x="6739" y="12359"/>
                    <a:pt x="6572" y="11091"/>
                    <a:pt x="7272" y="10358"/>
                  </a:cubicBezTo>
                  <a:cubicBezTo>
                    <a:pt x="7568" y="10062"/>
                    <a:pt x="7966" y="9920"/>
                    <a:pt x="8398" y="9920"/>
                  </a:cubicBezTo>
                  <a:cubicBezTo>
                    <a:pt x="8746" y="9920"/>
                    <a:pt x="9117" y="10012"/>
                    <a:pt x="9474" y="10191"/>
                  </a:cubicBezTo>
                  <a:cubicBezTo>
                    <a:pt x="9474" y="10191"/>
                    <a:pt x="10341" y="9857"/>
                    <a:pt x="9808" y="8623"/>
                  </a:cubicBezTo>
                  <a:lnTo>
                    <a:pt x="9808" y="8623"/>
                  </a:lnTo>
                  <a:cubicBezTo>
                    <a:pt x="9924" y="8633"/>
                    <a:pt x="10039" y="8639"/>
                    <a:pt x="10153" y="8639"/>
                  </a:cubicBezTo>
                  <a:cubicBezTo>
                    <a:pt x="12210" y="8639"/>
                    <a:pt x="13990" y="6997"/>
                    <a:pt x="14811" y="5954"/>
                  </a:cubicBezTo>
                  <a:cubicBezTo>
                    <a:pt x="15211" y="6321"/>
                    <a:pt x="15612" y="6722"/>
                    <a:pt x="15945" y="7222"/>
                  </a:cubicBezTo>
                  <a:cubicBezTo>
                    <a:pt x="16546" y="6621"/>
                    <a:pt x="16679" y="5854"/>
                    <a:pt x="16512" y="5454"/>
                  </a:cubicBezTo>
                  <a:cubicBezTo>
                    <a:pt x="16312" y="5020"/>
                    <a:pt x="15912" y="4753"/>
                    <a:pt x="15445" y="4753"/>
                  </a:cubicBezTo>
                  <a:cubicBezTo>
                    <a:pt x="15778" y="3853"/>
                    <a:pt x="15912" y="2785"/>
                    <a:pt x="15111" y="2185"/>
                  </a:cubicBezTo>
                  <a:cubicBezTo>
                    <a:pt x="14833" y="1996"/>
                    <a:pt x="14489" y="1933"/>
                    <a:pt x="14153" y="1933"/>
                  </a:cubicBezTo>
                  <a:cubicBezTo>
                    <a:pt x="13481" y="1933"/>
                    <a:pt x="12843" y="2185"/>
                    <a:pt x="12843" y="2185"/>
                  </a:cubicBezTo>
                  <a:cubicBezTo>
                    <a:pt x="12843" y="2185"/>
                    <a:pt x="12540" y="1"/>
                    <a:pt x="1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44" name="Google Shape;598;p37">
              <a:extLst>
                <a:ext uri="{FF2B5EF4-FFF2-40B4-BE49-F238E27FC236}">
                  <a16:creationId xmlns:a16="http://schemas.microsoft.com/office/drawing/2014/main" id="{2ABFF733-314E-B2B6-A35B-1F76B9A8C534}"/>
                </a:ext>
              </a:extLst>
            </p:cNvPr>
            <p:cNvSpPr/>
            <p:nvPr/>
          </p:nvSpPr>
          <p:spPr>
            <a:xfrm>
              <a:off x="1759750" y="1522375"/>
              <a:ext cx="1245100" cy="1400175"/>
            </a:xfrm>
            <a:custGeom>
              <a:avLst/>
              <a:gdLst/>
              <a:ahLst/>
              <a:cxnLst/>
              <a:rect l="l" t="t" r="r" b="b"/>
              <a:pathLst>
                <a:path w="49804" h="56007" extrusionOk="0">
                  <a:moveTo>
                    <a:pt x="1669" y="0"/>
                  </a:moveTo>
                  <a:lnTo>
                    <a:pt x="1" y="1501"/>
                  </a:lnTo>
                  <a:lnTo>
                    <a:pt x="48102" y="56007"/>
                  </a:lnTo>
                  <a:lnTo>
                    <a:pt x="49803" y="54539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45" name="Google Shape;599;p37">
              <a:extLst>
                <a:ext uri="{FF2B5EF4-FFF2-40B4-BE49-F238E27FC236}">
                  <a16:creationId xmlns:a16="http://schemas.microsoft.com/office/drawing/2014/main" id="{F983C747-7A3E-E94D-3431-752DE8A35902}"/>
                </a:ext>
              </a:extLst>
            </p:cNvPr>
            <p:cNvSpPr/>
            <p:nvPr/>
          </p:nvSpPr>
          <p:spPr>
            <a:xfrm>
              <a:off x="1465375" y="1272175"/>
              <a:ext cx="1014100" cy="972400"/>
            </a:xfrm>
            <a:custGeom>
              <a:avLst/>
              <a:gdLst/>
              <a:ahLst/>
              <a:cxnLst/>
              <a:rect l="l" t="t" r="r" b="b"/>
              <a:pathLst>
                <a:path w="40564" h="38896" extrusionOk="0">
                  <a:moveTo>
                    <a:pt x="28221" y="1"/>
                  </a:moveTo>
                  <a:lnTo>
                    <a:pt x="1" y="24919"/>
                  </a:lnTo>
                  <a:lnTo>
                    <a:pt x="12343" y="38895"/>
                  </a:lnTo>
                  <a:lnTo>
                    <a:pt x="40563" y="13978"/>
                  </a:lnTo>
                  <a:lnTo>
                    <a:pt x="28221" y="1"/>
                  </a:ln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6" name="Google Shape;600;p37">
              <a:extLst>
                <a:ext uri="{FF2B5EF4-FFF2-40B4-BE49-F238E27FC236}">
                  <a16:creationId xmlns:a16="http://schemas.microsoft.com/office/drawing/2014/main" id="{DA8286F9-4B86-5F89-5360-53CB70137EFC}"/>
                </a:ext>
              </a:extLst>
            </p:cNvPr>
            <p:cNvSpPr/>
            <p:nvPr/>
          </p:nvSpPr>
          <p:spPr>
            <a:xfrm>
              <a:off x="2087500" y="2586450"/>
              <a:ext cx="792250" cy="419500"/>
            </a:xfrm>
            <a:custGeom>
              <a:avLst/>
              <a:gdLst/>
              <a:ahLst/>
              <a:cxnLst/>
              <a:rect l="l" t="t" r="r" b="b"/>
              <a:pathLst>
                <a:path w="31690" h="16780" extrusionOk="0">
                  <a:moveTo>
                    <a:pt x="31523" y="4671"/>
                  </a:moveTo>
                  <a:cubicBezTo>
                    <a:pt x="31456" y="4271"/>
                    <a:pt x="30989" y="3970"/>
                    <a:pt x="30989" y="3970"/>
                  </a:cubicBezTo>
                  <a:cubicBezTo>
                    <a:pt x="30989" y="3970"/>
                    <a:pt x="31056" y="3437"/>
                    <a:pt x="30856" y="3136"/>
                  </a:cubicBezTo>
                  <a:cubicBezTo>
                    <a:pt x="30722" y="3003"/>
                    <a:pt x="29988" y="2836"/>
                    <a:pt x="29988" y="2836"/>
                  </a:cubicBezTo>
                  <a:cubicBezTo>
                    <a:pt x="29988" y="2836"/>
                    <a:pt x="30189" y="2169"/>
                    <a:pt x="29855" y="1936"/>
                  </a:cubicBezTo>
                  <a:cubicBezTo>
                    <a:pt x="29555" y="1735"/>
                    <a:pt x="28821" y="1635"/>
                    <a:pt x="28821" y="1635"/>
                  </a:cubicBezTo>
                  <a:cubicBezTo>
                    <a:pt x="28821" y="1635"/>
                    <a:pt x="28888" y="601"/>
                    <a:pt x="28454" y="301"/>
                  </a:cubicBezTo>
                  <a:cubicBezTo>
                    <a:pt x="27887" y="1"/>
                    <a:pt x="26853" y="268"/>
                    <a:pt x="26453" y="334"/>
                  </a:cubicBezTo>
                  <a:cubicBezTo>
                    <a:pt x="26619" y="501"/>
                    <a:pt x="27153" y="1135"/>
                    <a:pt x="27153" y="1135"/>
                  </a:cubicBezTo>
                  <a:cubicBezTo>
                    <a:pt x="26719" y="2269"/>
                    <a:pt x="25318" y="2436"/>
                    <a:pt x="25318" y="2436"/>
                  </a:cubicBezTo>
                  <a:lnTo>
                    <a:pt x="24184" y="1135"/>
                  </a:lnTo>
                  <a:cubicBezTo>
                    <a:pt x="23851" y="1602"/>
                    <a:pt x="23651" y="3337"/>
                    <a:pt x="23117" y="4070"/>
                  </a:cubicBezTo>
                  <a:cubicBezTo>
                    <a:pt x="22817" y="4437"/>
                    <a:pt x="22283" y="4904"/>
                    <a:pt x="21516" y="5004"/>
                  </a:cubicBezTo>
                  <a:cubicBezTo>
                    <a:pt x="19147" y="5672"/>
                    <a:pt x="10941" y="7273"/>
                    <a:pt x="10541" y="6639"/>
                  </a:cubicBezTo>
                  <a:cubicBezTo>
                    <a:pt x="10141" y="6005"/>
                    <a:pt x="11308" y="2836"/>
                    <a:pt x="11308" y="2836"/>
                  </a:cubicBezTo>
                  <a:lnTo>
                    <a:pt x="3002" y="1002"/>
                  </a:lnTo>
                  <a:cubicBezTo>
                    <a:pt x="3002" y="1002"/>
                    <a:pt x="0" y="11342"/>
                    <a:pt x="2502" y="13277"/>
                  </a:cubicBezTo>
                  <a:cubicBezTo>
                    <a:pt x="7039" y="16780"/>
                    <a:pt x="25986" y="7940"/>
                    <a:pt x="25986" y="7940"/>
                  </a:cubicBezTo>
                  <a:cubicBezTo>
                    <a:pt x="25986" y="7940"/>
                    <a:pt x="27820" y="8007"/>
                    <a:pt x="28988" y="7640"/>
                  </a:cubicBezTo>
                  <a:cubicBezTo>
                    <a:pt x="30589" y="7273"/>
                    <a:pt x="31690" y="5505"/>
                    <a:pt x="31523" y="4671"/>
                  </a:cubicBezTo>
                  <a:close/>
                </a:path>
              </a:pathLst>
            </a:custGeom>
            <a:solidFill>
              <a:srgbClr val="F4A9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47" name="Google Shape;601;p37">
              <a:extLst>
                <a:ext uri="{FF2B5EF4-FFF2-40B4-BE49-F238E27FC236}">
                  <a16:creationId xmlns:a16="http://schemas.microsoft.com/office/drawing/2014/main" id="{A12599D8-8083-7949-4B3E-BD82FC9433C9}"/>
                </a:ext>
              </a:extLst>
            </p:cNvPr>
            <p:cNvSpPr/>
            <p:nvPr/>
          </p:nvSpPr>
          <p:spPr>
            <a:xfrm>
              <a:off x="1788950" y="4599575"/>
              <a:ext cx="468000" cy="198525"/>
            </a:xfrm>
            <a:custGeom>
              <a:avLst/>
              <a:gdLst/>
              <a:ahLst/>
              <a:cxnLst/>
              <a:rect l="l" t="t" r="r" b="b"/>
              <a:pathLst>
                <a:path w="18720" h="7941" extrusionOk="0">
                  <a:moveTo>
                    <a:pt x="2850" y="1"/>
                  </a:moveTo>
                  <a:cubicBezTo>
                    <a:pt x="2744" y="1"/>
                    <a:pt x="2649" y="31"/>
                    <a:pt x="2569" y="100"/>
                  </a:cubicBezTo>
                  <a:cubicBezTo>
                    <a:pt x="601" y="1701"/>
                    <a:pt x="0" y="6071"/>
                    <a:pt x="0" y="7939"/>
                  </a:cubicBezTo>
                  <a:lnTo>
                    <a:pt x="17613" y="7939"/>
                  </a:lnTo>
                  <a:cubicBezTo>
                    <a:pt x="17613" y="7940"/>
                    <a:pt x="17613" y="7940"/>
                    <a:pt x="17613" y="7940"/>
                  </a:cubicBezTo>
                  <a:cubicBezTo>
                    <a:pt x="17639" y="7940"/>
                    <a:pt x="18720" y="5186"/>
                    <a:pt x="16412" y="3670"/>
                  </a:cubicBezTo>
                  <a:cubicBezTo>
                    <a:pt x="15935" y="3366"/>
                    <a:pt x="15422" y="3263"/>
                    <a:pt x="14891" y="3263"/>
                  </a:cubicBezTo>
                  <a:cubicBezTo>
                    <a:pt x="13778" y="3263"/>
                    <a:pt x="12588" y="3716"/>
                    <a:pt x="11496" y="3716"/>
                  </a:cubicBezTo>
                  <a:cubicBezTo>
                    <a:pt x="11107" y="3716"/>
                    <a:pt x="10731" y="3658"/>
                    <a:pt x="10375" y="3503"/>
                  </a:cubicBezTo>
                  <a:lnTo>
                    <a:pt x="9007" y="1435"/>
                  </a:lnTo>
                  <a:cubicBezTo>
                    <a:pt x="9007" y="1435"/>
                    <a:pt x="7467" y="2035"/>
                    <a:pt x="6419" y="2035"/>
                  </a:cubicBezTo>
                  <a:cubicBezTo>
                    <a:pt x="6282" y="2035"/>
                    <a:pt x="6154" y="2025"/>
                    <a:pt x="6038" y="2002"/>
                  </a:cubicBezTo>
                  <a:cubicBezTo>
                    <a:pt x="5152" y="1824"/>
                    <a:pt x="3665" y="1"/>
                    <a:pt x="2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48" name="Google Shape;602;p37">
              <a:extLst>
                <a:ext uri="{FF2B5EF4-FFF2-40B4-BE49-F238E27FC236}">
                  <a16:creationId xmlns:a16="http://schemas.microsoft.com/office/drawing/2014/main" id="{D9F11086-2A55-0D90-1B83-3A0DD1B38061}"/>
                </a:ext>
              </a:extLst>
            </p:cNvPr>
            <p:cNvSpPr/>
            <p:nvPr/>
          </p:nvSpPr>
          <p:spPr>
            <a:xfrm>
              <a:off x="2582850" y="4472800"/>
              <a:ext cx="452850" cy="322775"/>
            </a:xfrm>
            <a:custGeom>
              <a:avLst/>
              <a:gdLst/>
              <a:ahLst/>
              <a:cxnLst/>
              <a:rect l="l" t="t" r="r" b="b"/>
              <a:pathLst>
                <a:path w="18114" h="12911" extrusionOk="0">
                  <a:moveTo>
                    <a:pt x="4771" y="1"/>
                  </a:moveTo>
                  <a:cubicBezTo>
                    <a:pt x="3570" y="1"/>
                    <a:pt x="801" y="3704"/>
                    <a:pt x="0" y="5872"/>
                  </a:cubicBezTo>
                  <a:lnTo>
                    <a:pt x="11375" y="12910"/>
                  </a:lnTo>
                  <a:lnTo>
                    <a:pt x="17046" y="12910"/>
                  </a:lnTo>
                  <a:cubicBezTo>
                    <a:pt x="17513" y="12176"/>
                    <a:pt x="18113" y="10175"/>
                    <a:pt x="17046" y="8607"/>
                  </a:cubicBezTo>
                  <a:cubicBezTo>
                    <a:pt x="15778" y="6873"/>
                    <a:pt x="12109" y="7373"/>
                    <a:pt x="11008" y="5705"/>
                  </a:cubicBezTo>
                  <a:lnTo>
                    <a:pt x="10975" y="2203"/>
                  </a:lnTo>
                  <a:cubicBezTo>
                    <a:pt x="10975" y="2203"/>
                    <a:pt x="10066" y="2294"/>
                    <a:pt x="9065" y="2294"/>
                  </a:cubicBezTo>
                  <a:cubicBezTo>
                    <a:pt x="8065" y="2294"/>
                    <a:pt x="6972" y="2203"/>
                    <a:pt x="6605" y="1836"/>
                  </a:cubicBezTo>
                  <a:cubicBezTo>
                    <a:pt x="5838" y="1102"/>
                    <a:pt x="5471" y="1"/>
                    <a:pt x="4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49" name="Google Shape;603;p37">
              <a:extLst>
                <a:ext uri="{FF2B5EF4-FFF2-40B4-BE49-F238E27FC236}">
                  <a16:creationId xmlns:a16="http://schemas.microsoft.com/office/drawing/2014/main" id="{A1D471AE-C68A-74AC-D75B-F569A5FC8374}"/>
                </a:ext>
              </a:extLst>
            </p:cNvPr>
            <p:cNvSpPr/>
            <p:nvPr/>
          </p:nvSpPr>
          <p:spPr>
            <a:xfrm>
              <a:off x="2471925" y="2131975"/>
              <a:ext cx="81750" cy="78400"/>
            </a:xfrm>
            <a:custGeom>
              <a:avLst/>
              <a:gdLst/>
              <a:ahLst/>
              <a:cxnLst/>
              <a:rect l="l" t="t" r="r" b="b"/>
              <a:pathLst>
                <a:path w="3270" h="3136" extrusionOk="0">
                  <a:moveTo>
                    <a:pt x="1" y="0"/>
                  </a:moveTo>
                  <a:cubicBezTo>
                    <a:pt x="1" y="0"/>
                    <a:pt x="101" y="2068"/>
                    <a:pt x="3270" y="3136"/>
                  </a:cubicBezTo>
                  <a:lnTo>
                    <a:pt x="3237" y="1501"/>
                  </a:lnTo>
                  <a:cubicBezTo>
                    <a:pt x="3237" y="1501"/>
                    <a:pt x="735" y="133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50" name="Google Shape;604;p37">
              <a:extLst>
                <a:ext uri="{FF2B5EF4-FFF2-40B4-BE49-F238E27FC236}">
                  <a16:creationId xmlns:a16="http://schemas.microsoft.com/office/drawing/2014/main" id="{57E7AA39-0276-E353-8BFB-3D1634CA020F}"/>
                </a:ext>
              </a:extLst>
            </p:cNvPr>
            <p:cNvSpPr/>
            <p:nvPr/>
          </p:nvSpPr>
          <p:spPr>
            <a:xfrm>
              <a:off x="2802175" y="2632325"/>
              <a:ext cx="4200" cy="22550"/>
            </a:xfrm>
            <a:custGeom>
              <a:avLst/>
              <a:gdLst/>
              <a:ahLst/>
              <a:cxnLst/>
              <a:rect l="l" t="t" r="r" b="b"/>
              <a:pathLst>
                <a:path w="168" h="902" fill="none" extrusionOk="0">
                  <a:moveTo>
                    <a:pt x="167" y="1"/>
                  </a:moveTo>
                  <a:cubicBezTo>
                    <a:pt x="167" y="1"/>
                    <a:pt x="100" y="501"/>
                    <a:pt x="0" y="901"/>
                  </a:cubicBezTo>
                </a:path>
              </a:pathLst>
            </a:custGeom>
            <a:noFill/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51" name="Google Shape;605;p37">
              <a:extLst>
                <a:ext uri="{FF2B5EF4-FFF2-40B4-BE49-F238E27FC236}">
                  <a16:creationId xmlns:a16="http://schemas.microsoft.com/office/drawing/2014/main" id="{BB8E2995-66BC-F5E8-355A-75C62C3185E9}"/>
                </a:ext>
              </a:extLst>
            </p:cNvPr>
            <p:cNvSpPr/>
            <p:nvPr/>
          </p:nvSpPr>
          <p:spPr>
            <a:xfrm>
              <a:off x="2833850" y="2660675"/>
              <a:ext cx="3375" cy="16700"/>
            </a:xfrm>
            <a:custGeom>
              <a:avLst/>
              <a:gdLst/>
              <a:ahLst/>
              <a:cxnLst/>
              <a:rect l="l" t="t" r="r" b="b"/>
              <a:pathLst>
                <a:path w="135" h="668" fill="none" extrusionOk="0">
                  <a:moveTo>
                    <a:pt x="134" y="1"/>
                  </a:moveTo>
                  <a:cubicBezTo>
                    <a:pt x="134" y="1"/>
                    <a:pt x="134" y="334"/>
                    <a:pt x="1" y="668"/>
                  </a:cubicBezTo>
                </a:path>
              </a:pathLst>
            </a:custGeom>
            <a:noFill/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52" name="Google Shape;606;p37">
              <a:extLst>
                <a:ext uri="{FF2B5EF4-FFF2-40B4-BE49-F238E27FC236}">
                  <a16:creationId xmlns:a16="http://schemas.microsoft.com/office/drawing/2014/main" id="{DBD1EC27-A352-D856-0B0D-DDCDF86F1EFB}"/>
                </a:ext>
              </a:extLst>
            </p:cNvPr>
            <p:cNvSpPr/>
            <p:nvPr/>
          </p:nvSpPr>
          <p:spPr>
            <a:xfrm>
              <a:off x="2860550" y="2690700"/>
              <a:ext cx="1700" cy="12525"/>
            </a:xfrm>
            <a:custGeom>
              <a:avLst/>
              <a:gdLst/>
              <a:ahLst/>
              <a:cxnLst/>
              <a:rect l="l" t="t" r="r" b="b"/>
              <a:pathLst>
                <a:path w="68" h="501" fill="none" extrusionOk="0">
                  <a:moveTo>
                    <a:pt x="67" y="1"/>
                  </a:moveTo>
                  <a:cubicBezTo>
                    <a:pt x="67" y="1"/>
                    <a:pt x="67" y="301"/>
                    <a:pt x="0" y="501"/>
                  </a:cubicBezTo>
                </a:path>
              </a:pathLst>
            </a:custGeom>
            <a:noFill/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53" name="Google Shape;607;p37">
              <a:extLst>
                <a:ext uri="{FF2B5EF4-FFF2-40B4-BE49-F238E27FC236}">
                  <a16:creationId xmlns:a16="http://schemas.microsoft.com/office/drawing/2014/main" id="{F41E9968-EC07-B2C0-996F-ADC60B0B1126}"/>
                </a:ext>
              </a:extLst>
            </p:cNvPr>
            <p:cNvSpPr/>
            <p:nvPr/>
          </p:nvSpPr>
          <p:spPr>
            <a:xfrm>
              <a:off x="3988025" y="4476975"/>
              <a:ext cx="196000" cy="190175"/>
            </a:xfrm>
            <a:custGeom>
              <a:avLst/>
              <a:gdLst/>
              <a:ahLst/>
              <a:cxnLst/>
              <a:rect l="l" t="t" r="r" b="b"/>
              <a:pathLst>
                <a:path w="7840" h="7607" extrusionOk="0">
                  <a:moveTo>
                    <a:pt x="6305" y="1"/>
                  </a:moveTo>
                  <a:lnTo>
                    <a:pt x="7839" y="6272"/>
                  </a:lnTo>
                  <a:lnTo>
                    <a:pt x="1368" y="7606"/>
                  </a:lnTo>
                  <a:lnTo>
                    <a:pt x="0" y="2069"/>
                  </a:lnTo>
                  <a:close/>
                </a:path>
              </a:pathLst>
            </a:custGeom>
            <a:solidFill>
              <a:srgbClr val="6B3D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54" name="Google Shape;608;p37">
              <a:extLst>
                <a:ext uri="{FF2B5EF4-FFF2-40B4-BE49-F238E27FC236}">
                  <a16:creationId xmlns:a16="http://schemas.microsoft.com/office/drawing/2014/main" id="{9E19B56A-E69C-8DF3-5248-D50754C632BB}"/>
                </a:ext>
              </a:extLst>
            </p:cNvPr>
            <p:cNvSpPr/>
            <p:nvPr/>
          </p:nvSpPr>
          <p:spPr>
            <a:xfrm>
              <a:off x="3003150" y="4462800"/>
              <a:ext cx="211850" cy="193500"/>
            </a:xfrm>
            <a:custGeom>
              <a:avLst/>
              <a:gdLst/>
              <a:ahLst/>
              <a:cxnLst/>
              <a:rect l="l" t="t" r="r" b="b"/>
              <a:pathLst>
                <a:path w="8474" h="7740" extrusionOk="0">
                  <a:moveTo>
                    <a:pt x="8473" y="3737"/>
                  </a:moveTo>
                  <a:lnTo>
                    <a:pt x="6138" y="7740"/>
                  </a:lnTo>
                  <a:lnTo>
                    <a:pt x="0" y="4971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6B3D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55" name="Google Shape;609;p37">
              <a:extLst>
                <a:ext uri="{FF2B5EF4-FFF2-40B4-BE49-F238E27FC236}">
                  <a16:creationId xmlns:a16="http://schemas.microsoft.com/office/drawing/2014/main" id="{2737D159-19BC-0D10-26AA-4DA503E701F2}"/>
                </a:ext>
              </a:extLst>
            </p:cNvPr>
            <p:cNvSpPr/>
            <p:nvPr/>
          </p:nvSpPr>
          <p:spPr>
            <a:xfrm>
              <a:off x="3024825" y="2764925"/>
              <a:ext cx="647150" cy="1868850"/>
            </a:xfrm>
            <a:custGeom>
              <a:avLst/>
              <a:gdLst/>
              <a:ahLst/>
              <a:cxnLst/>
              <a:rect l="l" t="t" r="r" b="b"/>
              <a:pathLst>
                <a:path w="25886" h="74754" extrusionOk="0">
                  <a:moveTo>
                    <a:pt x="24985" y="2669"/>
                  </a:moveTo>
                  <a:lnTo>
                    <a:pt x="15312" y="0"/>
                  </a:lnTo>
                  <a:cubicBezTo>
                    <a:pt x="15312" y="0"/>
                    <a:pt x="9774" y="7606"/>
                    <a:pt x="10208" y="13944"/>
                  </a:cubicBezTo>
                  <a:cubicBezTo>
                    <a:pt x="10675" y="20215"/>
                    <a:pt x="12443" y="22350"/>
                    <a:pt x="12209" y="26186"/>
                  </a:cubicBezTo>
                  <a:cubicBezTo>
                    <a:pt x="11976" y="30055"/>
                    <a:pt x="12343" y="36193"/>
                    <a:pt x="12476" y="37861"/>
                  </a:cubicBezTo>
                  <a:cubicBezTo>
                    <a:pt x="12476" y="38728"/>
                    <a:pt x="12343" y="40363"/>
                    <a:pt x="12209" y="40896"/>
                  </a:cubicBezTo>
                  <a:cubicBezTo>
                    <a:pt x="12009" y="41864"/>
                    <a:pt x="11843" y="42564"/>
                    <a:pt x="9341" y="46200"/>
                  </a:cubicBezTo>
                  <a:cubicBezTo>
                    <a:pt x="6839" y="49836"/>
                    <a:pt x="5438" y="55207"/>
                    <a:pt x="4471" y="58476"/>
                  </a:cubicBezTo>
                  <a:cubicBezTo>
                    <a:pt x="3503" y="61711"/>
                    <a:pt x="1" y="69483"/>
                    <a:pt x="1" y="69483"/>
                  </a:cubicBezTo>
                  <a:lnTo>
                    <a:pt x="14711" y="74754"/>
                  </a:lnTo>
                  <a:cubicBezTo>
                    <a:pt x="14711" y="74754"/>
                    <a:pt x="24885" y="38895"/>
                    <a:pt x="24985" y="38528"/>
                  </a:cubicBezTo>
                  <a:cubicBezTo>
                    <a:pt x="25886" y="33991"/>
                    <a:pt x="24985" y="2669"/>
                    <a:pt x="24985" y="26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56" name="Google Shape;610;p37">
              <a:extLst>
                <a:ext uri="{FF2B5EF4-FFF2-40B4-BE49-F238E27FC236}">
                  <a16:creationId xmlns:a16="http://schemas.microsoft.com/office/drawing/2014/main" id="{3BDF6F2E-9E08-18FC-E020-4DD596583475}"/>
                </a:ext>
              </a:extLst>
            </p:cNvPr>
            <p:cNvSpPr/>
            <p:nvPr/>
          </p:nvSpPr>
          <p:spPr>
            <a:xfrm>
              <a:off x="3420125" y="3223575"/>
              <a:ext cx="241025" cy="576275"/>
            </a:xfrm>
            <a:custGeom>
              <a:avLst/>
              <a:gdLst/>
              <a:ahLst/>
              <a:cxnLst/>
              <a:rect l="l" t="t" r="r" b="b"/>
              <a:pathLst>
                <a:path w="9641" h="23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00" y="3170"/>
                    <a:pt x="2235" y="6706"/>
                  </a:cubicBezTo>
                  <a:cubicBezTo>
                    <a:pt x="4203" y="10308"/>
                    <a:pt x="7806" y="19882"/>
                    <a:pt x="8373" y="23051"/>
                  </a:cubicBezTo>
                  <a:cubicBezTo>
                    <a:pt x="8873" y="21349"/>
                    <a:pt x="9173" y="20282"/>
                    <a:pt x="9173" y="20215"/>
                  </a:cubicBezTo>
                  <a:cubicBezTo>
                    <a:pt x="9574" y="18114"/>
                    <a:pt x="9640" y="10342"/>
                    <a:pt x="9574" y="25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57" name="Google Shape;611;p37">
              <a:extLst>
                <a:ext uri="{FF2B5EF4-FFF2-40B4-BE49-F238E27FC236}">
                  <a16:creationId xmlns:a16="http://schemas.microsoft.com/office/drawing/2014/main" id="{899A1AFE-D8D2-28DA-F4B5-5C0193B1436C}"/>
                </a:ext>
              </a:extLst>
            </p:cNvPr>
            <p:cNvSpPr/>
            <p:nvPr/>
          </p:nvSpPr>
          <p:spPr>
            <a:xfrm>
              <a:off x="3320875" y="2765750"/>
              <a:ext cx="845625" cy="1834675"/>
            </a:xfrm>
            <a:custGeom>
              <a:avLst/>
              <a:gdLst/>
              <a:ahLst/>
              <a:cxnLst/>
              <a:rect l="l" t="t" r="r" b="b"/>
              <a:pathLst>
                <a:path w="33825" h="73387" extrusionOk="0">
                  <a:moveTo>
                    <a:pt x="18547" y="4004"/>
                  </a:moveTo>
                  <a:lnTo>
                    <a:pt x="33825" y="70151"/>
                  </a:lnTo>
                  <a:lnTo>
                    <a:pt x="18847" y="73387"/>
                  </a:lnTo>
                  <a:cubicBezTo>
                    <a:pt x="18847" y="73387"/>
                    <a:pt x="16813" y="61445"/>
                    <a:pt x="16646" y="54540"/>
                  </a:cubicBezTo>
                  <a:cubicBezTo>
                    <a:pt x="16512" y="49636"/>
                    <a:pt x="16646" y="47268"/>
                    <a:pt x="16245" y="44766"/>
                  </a:cubicBezTo>
                  <a:cubicBezTo>
                    <a:pt x="15778" y="41530"/>
                    <a:pt x="14578" y="40697"/>
                    <a:pt x="13577" y="38095"/>
                  </a:cubicBezTo>
                  <a:cubicBezTo>
                    <a:pt x="12676" y="35693"/>
                    <a:pt x="12710" y="34459"/>
                    <a:pt x="11008" y="30990"/>
                  </a:cubicBezTo>
                  <a:cubicBezTo>
                    <a:pt x="9307" y="27487"/>
                    <a:pt x="8640" y="25853"/>
                    <a:pt x="6672" y="22984"/>
                  </a:cubicBezTo>
                  <a:cubicBezTo>
                    <a:pt x="3803" y="18747"/>
                    <a:pt x="2803" y="15912"/>
                    <a:pt x="1835" y="13444"/>
                  </a:cubicBezTo>
                  <a:cubicBezTo>
                    <a:pt x="201" y="9407"/>
                    <a:pt x="1" y="6439"/>
                    <a:pt x="3536" y="1"/>
                  </a:cubicBezTo>
                  <a:lnTo>
                    <a:pt x="11509" y="21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58" name="Google Shape;612;p37">
              <a:extLst>
                <a:ext uri="{FF2B5EF4-FFF2-40B4-BE49-F238E27FC236}">
                  <a16:creationId xmlns:a16="http://schemas.microsoft.com/office/drawing/2014/main" id="{FE9FA71D-0766-847D-B6AD-9B1A96DEABB2}"/>
                </a:ext>
              </a:extLst>
            </p:cNvPr>
            <p:cNvSpPr/>
            <p:nvPr/>
          </p:nvSpPr>
          <p:spPr>
            <a:xfrm>
              <a:off x="3406775" y="2473050"/>
              <a:ext cx="385300" cy="394475"/>
            </a:xfrm>
            <a:custGeom>
              <a:avLst/>
              <a:gdLst/>
              <a:ahLst/>
              <a:cxnLst/>
              <a:rect l="l" t="t" r="r" b="b"/>
              <a:pathLst>
                <a:path w="15412" h="15779" extrusionOk="0">
                  <a:moveTo>
                    <a:pt x="15345" y="3303"/>
                  </a:moveTo>
                  <a:cubicBezTo>
                    <a:pt x="15178" y="12709"/>
                    <a:pt x="15078" y="15778"/>
                    <a:pt x="15078" y="15778"/>
                  </a:cubicBezTo>
                  <a:cubicBezTo>
                    <a:pt x="15078" y="15778"/>
                    <a:pt x="10408" y="15645"/>
                    <a:pt x="5271" y="14311"/>
                  </a:cubicBezTo>
                  <a:cubicBezTo>
                    <a:pt x="534" y="13110"/>
                    <a:pt x="0" y="11675"/>
                    <a:pt x="0" y="11675"/>
                  </a:cubicBezTo>
                  <a:cubicBezTo>
                    <a:pt x="0" y="11675"/>
                    <a:pt x="534" y="10541"/>
                    <a:pt x="1268" y="5438"/>
                  </a:cubicBezTo>
                  <a:cubicBezTo>
                    <a:pt x="1835" y="2169"/>
                    <a:pt x="15411" y="0"/>
                    <a:pt x="15345" y="3303"/>
                  </a:cubicBezTo>
                  <a:close/>
                </a:path>
              </a:pathLst>
            </a:custGeom>
            <a:solidFill>
              <a:srgbClr val="6B3D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59" name="Google Shape;613;p37">
              <a:extLst>
                <a:ext uri="{FF2B5EF4-FFF2-40B4-BE49-F238E27FC236}">
                  <a16:creationId xmlns:a16="http://schemas.microsoft.com/office/drawing/2014/main" id="{107988BA-DCA4-34AB-46CF-467A9201E6CA}"/>
                </a:ext>
              </a:extLst>
            </p:cNvPr>
            <p:cNvSpPr/>
            <p:nvPr/>
          </p:nvSpPr>
          <p:spPr>
            <a:xfrm>
              <a:off x="3358400" y="2124475"/>
              <a:ext cx="472025" cy="654650"/>
            </a:xfrm>
            <a:custGeom>
              <a:avLst/>
              <a:gdLst/>
              <a:ahLst/>
              <a:cxnLst/>
              <a:rect l="l" t="t" r="r" b="b"/>
              <a:pathLst>
                <a:path w="18881" h="26186" extrusionOk="0">
                  <a:moveTo>
                    <a:pt x="17313" y="6305"/>
                  </a:moveTo>
                  <a:lnTo>
                    <a:pt x="18881" y="3436"/>
                  </a:lnTo>
                  <a:lnTo>
                    <a:pt x="11442" y="367"/>
                  </a:lnTo>
                  <a:lnTo>
                    <a:pt x="6305" y="0"/>
                  </a:lnTo>
                  <a:cubicBezTo>
                    <a:pt x="6305" y="0"/>
                    <a:pt x="4804" y="1268"/>
                    <a:pt x="3803" y="4803"/>
                  </a:cubicBezTo>
                  <a:cubicBezTo>
                    <a:pt x="2369" y="10074"/>
                    <a:pt x="1" y="23083"/>
                    <a:pt x="1" y="23083"/>
                  </a:cubicBezTo>
                  <a:cubicBezTo>
                    <a:pt x="1" y="23083"/>
                    <a:pt x="8206" y="26185"/>
                    <a:pt x="17613" y="23417"/>
                  </a:cubicBezTo>
                  <a:cubicBezTo>
                    <a:pt x="17713" y="16078"/>
                    <a:pt x="17446" y="6471"/>
                    <a:pt x="17313" y="6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60" name="Google Shape;614;p37">
              <a:extLst>
                <a:ext uri="{FF2B5EF4-FFF2-40B4-BE49-F238E27FC236}">
                  <a16:creationId xmlns:a16="http://schemas.microsoft.com/office/drawing/2014/main" id="{1E78C925-9870-2514-2BC7-3222B869CF28}"/>
                </a:ext>
              </a:extLst>
            </p:cNvPr>
            <p:cNvSpPr/>
            <p:nvPr/>
          </p:nvSpPr>
          <p:spPr>
            <a:xfrm>
              <a:off x="3830400" y="1349750"/>
              <a:ext cx="944875" cy="585425"/>
            </a:xfrm>
            <a:custGeom>
              <a:avLst/>
              <a:gdLst/>
              <a:ahLst/>
              <a:cxnLst/>
              <a:rect l="l" t="t" r="r" b="b"/>
              <a:pathLst>
                <a:path w="37795" h="23417" extrusionOk="0">
                  <a:moveTo>
                    <a:pt x="4137" y="16579"/>
                  </a:moveTo>
                  <a:lnTo>
                    <a:pt x="1" y="16879"/>
                  </a:lnTo>
                  <a:lnTo>
                    <a:pt x="2402" y="23417"/>
                  </a:lnTo>
                  <a:lnTo>
                    <a:pt x="5738" y="20948"/>
                  </a:lnTo>
                  <a:lnTo>
                    <a:pt x="37794" y="15545"/>
                  </a:lnTo>
                  <a:lnTo>
                    <a:pt x="320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61" name="Google Shape;615;p37">
              <a:extLst>
                <a:ext uri="{FF2B5EF4-FFF2-40B4-BE49-F238E27FC236}">
                  <a16:creationId xmlns:a16="http://schemas.microsoft.com/office/drawing/2014/main" id="{BEC36479-D008-C38D-E99C-2A182D5B153F}"/>
                </a:ext>
              </a:extLst>
            </p:cNvPr>
            <p:cNvSpPr/>
            <p:nvPr/>
          </p:nvSpPr>
          <p:spPr>
            <a:xfrm>
              <a:off x="3737000" y="1706675"/>
              <a:ext cx="566275" cy="741375"/>
            </a:xfrm>
            <a:custGeom>
              <a:avLst/>
              <a:gdLst/>
              <a:ahLst/>
              <a:cxnLst/>
              <a:rect l="l" t="t" r="r" b="b"/>
              <a:pathLst>
                <a:path w="22651" h="29655" extrusionOk="0">
                  <a:moveTo>
                    <a:pt x="21549" y="3970"/>
                  </a:moveTo>
                  <a:cubicBezTo>
                    <a:pt x="21516" y="4003"/>
                    <a:pt x="21416" y="4070"/>
                    <a:pt x="21349" y="4136"/>
                  </a:cubicBezTo>
                  <a:cubicBezTo>
                    <a:pt x="21516" y="3936"/>
                    <a:pt x="21816" y="3569"/>
                    <a:pt x="21916" y="3336"/>
                  </a:cubicBezTo>
                  <a:cubicBezTo>
                    <a:pt x="22517" y="2335"/>
                    <a:pt x="21716" y="1768"/>
                    <a:pt x="21249" y="2135"/>
                  </a:cubicBezTo>
                  <a:cubicBezTo>
                    <a:pt x="21183" y="2202"/>
                    <a:pt x="20716" y="2769"/>
                    <a:pt x="20549" y="2902"/>
                  </a:cubicBezTo>
                  <a:cubicBezTo>
                    <a:pt x="20816" y="2569"/>
                    <a:pt x="21216" y="1735"/>
                    <a:pt x="21349" y="1468"/>
                  </a:cubicBezTo>
                  <a:cubicBezTo>
                    <a:pt x="21783" y="600"/>
                    <a:pt x="20916" y="0"/>
                    <a:pt x="20515" y="400"/>
                  </a:cubicBezTo>
                  <a:cubicBezTo>
                    <a:pt x="20249" y="600"/>
                    <a:pt x="19848" y="1168"/>
                    <a:pt x="19081" y="2068"/>
                  </a:cubicBezTo>
                  <a:cubicBezTo>
                    <a:pt x="19348" y="1134"/>
                    <a:pt x="19048" y="667"/>
                    <a:pt x="18681" y="634"/>
                  </a:cubicBezTo>
                  <a:cubicBezTo>
                    <a:pt x="18047" y="634"/>
                    <a:pt x="17847" y="1301"/>
                    <a:pt x="16412" y="3469"/>
                  </a:cubicBezTo>
                  <a:cubicBezTo>
                    <a:pt x="16179" y="3836"/>
                    <a:pt x="16079" y="4437"/>
                    <a:pt x="15879" y="5571"/>
                  </a:cubicBezTo>
                  <a:lnTo>
                    <a:pt x="14344" y="5804"/>
                  </a:lnTo>
                  <a:cubicBezTo>
                    <a:pt x="14344" y="5804"/>
                    <a:pt x="14911" y="6938"/>
                    <a:pt x="15011" y="7906"/>
                  </a:cubicBezTo>
                  <a:lnTo>
                    <a:pt x="15011" y="7906"/>
                  </a:lnTo>
                  <a:cubicBezTo>
                    <a:pt x="15078" y="8606"/>
                    <a:pt x="15178" y="9307"/>
                    <a:pt x="15078" y="9774"/>
                  </a:cubicBezTo>
                  <a:cubicBezTo>
                    <a:pt x="14178" y="13610"/>
                    <a:pt x="10008" y="20148"/>
                    <a:pt x="7806" y="21182"/>
                  </a:cubicBezTo>
                  <a:cubicBezTo>
                    <a:pt x="6672" y="21749"/>
                    <a:pt x="3637" y="20248"/>
                    <a:pt x="3637" y="20248"/>
                  </a:cubicBezTo>
                  <a:lnTo>
                    <a:pt x="1" y="26652"/>
                  </a:lnTo>
                  <a:cubicBezTo>
                    <a:pt x="1" y="26652"/>
                    <a:pt x="6672" y="29655"/>
                    <a:pt x="9207" y="28687"/>
                  </a:cubicBezTo>
                  <a:cubicBezTo>
                    <a:pt x="14178" y="26819"/>
                    <a:pt x="17313" y="15811"/>
                    <a:pt x="18647" y="10841"/>
                  </a:cubicBezTo>
                  <a:cubicBezTo>
                    <a:pt x="18647" y="10841"/>
                    <a:pt x="19715" y="10307"/>
                    <a:pt x="20148" y="9307"/>
                  </a:cubicBezTo>
                  <a:cubicBezTo>
                    <a:pt x="20549" y="8239"/>
                    <a:pt x="20549" y="7005"/>
                    <a:pt x="20549" y="7005"/>
                  </a:cubicBezTo>
                  <a:lnTo>
                    <a:pt x="20549" y="7005"/>
                  </a:lnTo>
                  <a:cubicBezTo>
                    <a:pt x="20749" y="6738"/>
                    <a:pt x="20916" y="6471"/>
                    <a:pt x="20916" y="6405"/>
                  </a:cubicBezTo>
                  <a:cubicBezTo>
                    <a:pt x="21049" y="6238"/>
                    <a:pt x="21916" y="5270"/>
                    <a:pt x="22217" y="4670"/>
                  </a:cubicBezTo>
                  <a:cubicBezTo>
                    <a:pt x="22650" y="4003"/>
                    <a:pt x="21916" y="3669"/>
                    <a:pt x="21549" y="3970"/>
                  </a:cubicBezTo>
                  <a:close/>
                </a:path>
              </a:pathLst>
            </a:custGeom>
            <a:solidFill>
              <a:srgbClr val="6B3D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62" name="Google Shape;616;p37">
              <a:extLst>
                <a:ext uri="{FF2B5EF4-FFF2-40B4-BE49-F238E27FC236}">
                  <a16:creationId xmlns:a16="http://schemas.microsoft.com/office/drawing/2014/main" id="{1D9F64AC-78F5-0674-D01D-D732E1F62575}"/>
                </a:ext>
              </a:extLst>
            </p:cNvPr>
            <p:cNvSpPr/>
            <p:nvPr/>
          </p:nvSpPr>
          <p:spPr>
            <a:xfrm>
              <a:off x="2912250" y="4587050"/>
              <a:ext cx="439575" cy="207675"/>
            </a:xfrm>
            <a:custGeom>
              <a:avLst/>
              <a:gdLst/>
              <a:ahLst/>
              <a:cxnLst/>
              <a:rect l="l" t="t" r="r" b="b"/>
              <a:pathLst>
                <a:path w="17583" h="8307" extrusionOk="0">
                  <a:moveTo>
                    <a:pt x="3636" y="1"/>
                  </a:moveTo>
                  <a:cubicBezTo>
                    <a:pt x="768" y="668"/>
                    <a:pt x="1" y="5805"/>
                    <a:pt x="1" y="5805"/>
                  </a:cubicBezTo>
                  <a:lnTo>
                    <a:pt x="10708" y="8307"/>
                  </a:lnTo>
                  <a:lnTo>
                    <a:pt x="17179" y="8307"/>
                  </a:lnTo>
                  <a:cubicBezTo>
                    <a:pt x="17582" y="4712"/>
                    <a:pt x="12952" y="4464"/>
                    <a:pt x="11667" y="4464"/>
                  </a:cubicBezTo>
                  <a:cubicBezTo>
                    <a:pt x="11462" y="4464"/>
                    <a:pt x="11342" y="4471"/>
                    <a:pt x="11342" y="4471"/>
                  </a:cubicBezTo>
                  <a:lnTo>
                    <a:pt x="9774" y="2703"/>
                  </a:lnTo>
                  <a:lnTo>
                    <a:pt x="36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63" name="Google Shape;617;p37">
              <a:extLst>
                <a:ext uri="{FF2B5EF4-FFF2-40B4-BE49-F238E27FC236}">
                  <a16:creationId xmlns:a16="http://schemas.microsoft.com/office/drawing/2014/main" id="{42BB69DA-D53A-C2E1-F447-167047C3D5E4}"/>
                </a:ext>
              </a:extLst>
            </p:cNvPr>
            <p:cNvSpPr/>
            <p:nvPr/>
          </p:nvSpPr>
          <p:spPr>
            <a:xfrm>
              <a:off x="3987175" y="4633750"/>
              <a:ext cx="448700" cy="162650"/>
            </a:xfrm>
            <a:custGeom>
              <a:avLst/>
              <a:gdLst/>
              <a:ahLst/>
              <a:cxnLst/>
              <a:rect l="l" t="t" r="r" b="b"/>
              <a:pathLst>
                <a:path w="17948" h="6506" extrusionOk="0">
                  <a:moveTo>
                    <a:pt x="7873" y="1"/>
                  </a:moveTo>
                  <a:lnTo>
                    <a:pt x="1402" y="1335"/>
                  </a:lnTo>
                  <a:cubicBezTo>
                    <a:pt x="1402" y="1335"/>
                    <a:pt x="1" y="2736"/>
                    <a:pt x="501" y="6506"/>
                  </a:cubicBezTo>
                  <a:lnTo>
                    <a:pt x="17180" y="6506"/>
                  </a:lnTo>
                  <a:cubicBezTo>
                    <a:pt x="17180" y="6506"/>
                    <a:pt x="17947" y="3136"/>
                    <a:pt x="15178" y="2336"/>
                  </a:cubicBezTo>
                  <a:cubicBezTo>
                    <a:pt x="14364" y="2090"/>
                    <a:pt x="13388" y="2015"/>
                    <a:pt x="12499" y="2015"/>
                  </a:cubicBezTo>
                  <a:cubicBezTo>
                    <a:pt x="11096" y="2015"/>
                    <a:pt x="9908" y="2202"/>
                    <a:pt x="9908" y="2202"/>
                  </a:cubicBezTo>
                  <a:lnTo>
                    <a:pt x="78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64" name="Google Shape;618;p37">
              <a:extLst>
                <a:ext uri="{FF2B5EF4-FFF2-40B4-BE49-F238E27FC236}">
                  <a16:creationId xmlns:a16="http://schemas.microsoft.com/office/drawing/2014/main" id="{9758959F-8E64-1996-7053-A50E57A860B9}"/>
                </a:ext>
              </a:extLst>
            </p:cNvPr>
            <p:cNvSpPr/>
            <p:nvPr/>
          </p:nvSpPr>
          <p:spPr>
            <a:xfrm>
              <a:off x="3450975" y="1670800"/>
              <a:ext cx="379450" cy="462850"/>
            </a:xfrm>
            <a:custGeom>
              <a:avLst/>
              <a:gdLst/>
              <a:ahLst/>
              <a:cxnLst/>
              <a:rect l="l" t="t" r="r" b="b"/>
              <a:pathLst>
                <a:path w="15178" h="18514" extrusionOk="0">
                  <a:moveTo>
                    <a:pt x="7739" y="18514"/>
                  </a:moveTo>
                  <a:lnTo>
                    <a:pt x="7772" y="14578"/>
                  </a:lnTo>
                  <a:cubicBezTo>
                    <a:pt x="7772" y="14578"/>
                    <a:pt x="9741" y="15278"/>
                    <a:pt x="11508" y="14611"/>
                  </a:cubicBezTo>
                  <a:cubicBezTo>
                    <a:pt x="15178" y="13244"/>
                    <a:pt x="14244" y="3170"/>
                    <a:pt x="8773" y="1669"/>
                  </a:cubicBezTo>
                  <a:cubicBezTo>
                    <a:pt x="2569" y="1"/>
                    <a:pt x="0" y="8040"/>
                    <a:pt x="3670" y="12443"/>
                  </a:cubicBezTo>
                  <a:lnTo>
                    <a:pt x="2635" y="18114"/>
                  </a:lnTo>
                  <a:close/>
                </a:path>
              </a:pathLst>
            </a:custGeom>
            <a:solidFill>
              <a:srgbClr val="6B3D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65" name="Google Shape;619;p37">
              <a:extLst>
                <a:ext uri="{FF2B5EF4-FFF2-40B4-BE49-F238E27FC236}">
                  <a16:creationId xmlns:a16="http://schemas.microsoft.com/office/drawing/2014/main" id="{283DC4D8-D788-6A75-8CCF-4A6E549089A3}"/>
                </a:ext>
              </a:extLst>
            </p:cNvPr>
            <p:cNvSpPr/>
            <p:nvPr/>
          </p:nvSpPr>
          <p:spPr>
            <a:xfrm>
              <a:off x="3325875" y="1608250"/>
              <a:ext cx="432000" cy="450350"/>
            </a:xfrm>
            <a:custGeom>
              <a:avLst/>
              <a:gdLst/>
              <a:ahLst/>
              <a:cxnLst/>
              <a:rect l="l" t="t" r="r" b="b"/>
              <a:pathLst>
                <a:path w="17280" h="18014" extrusionOk="0">
                  <a:moveTo>
                    <a:pt x="13644" y="1"/>
                  </a:moveTo>
                  <a:cubicBezTo>
                    <a:pt x="13110" y="1"/>
                    <a:pt x="12610" y="234"/>
                    <a:pt x="12309" y="601"/>
                  </a:cubicBezTo>
                  <a:cubicBezTo>
                    <a:pt x="11842" y="334"/>
                    <a:pt x="11342" y="168"/>
                    <a:pt x="10775" y="168"/>
                  </a:cubicBezTo>
                  <a:cubicBezTo>
                    <a:pt x="9974" y="168"/>
                    <a:pt x="9274" y="435"/>
                    <a:pt x="8774" y="935"/>
                  </a:cubicBezTo>
                  <a:cubicBezTo>
                    <a:pt x="8246" y="455"/>
                    <a:pt x="7580" y="221"/>
                    <a:pt x="6916" y="221"/>
                  </a:cubicBezTo>
                  <a:cubicBezTo>
                    <a:pt x="6195" y="221"/>
                    <a:pt x="5476" y="497"/>
                    <a:pt x="4938" y="1035"/>
                  </a:cubicBezTo>
                  <a:cubicBezTo>
                    <a:pt x="4437" y="1535"/>
                    <a:pt x="4170" y="2169"/>
                    <a:pt x="4137" y="2836"/>
                  </a:cubicBezTo>
                  <a:cubicBezTo>
                    <a:pt x="4057" y="2826"/>
                    <a:pt x="3977" y="2820"/>
                    <a:pt x="3897" y="2820"/>
                  </a:cubicBezTo>
                  <a:cubicBezTo>
                    <a:pt x="3480" y="2820"/>
                    <a:pt x="3077" y="2972"/>
                    <a:pt x="2769" y="3337"/>
                  </a:cubicBezTo>
                  <a:cubicBezTo>
                    <a:pt x="2336" y="3737"/>
                    <a:pt x="2169" y="4371"/>
                    <a:pt x="2302" y="4904"/>
                  </a:cubicBezTo>
                  <a:cubicBezTo>
                    <a:pt x="968" y="5438"/>
                    <a:pt x="1" y="6772"/>
                    <a:pt x="1" y="8273"/>
                  </a:cubicBezTo>
                  <a:cubicBezTo>
                    <a:pt x="1" y="8907"/>
                    <a:pt x="167" y="9541"/>
                    <a:pt x="468" y="10075"/>
                  </a:cubicBezTo>
                  <a:cubicBezTo>
                    <a:pt x="167" y="10408"/>
                    <a:pt x="1" y="10875"/>
                    <a:pt x="1" y="11342"/>
                  </a:cubicBezTo>
                  <a:cubicBezTo>
                    <a:pt x="1" y="11876"/>
                    <a:pt x="234" y="12376"/>
                    <a:pt x="601" y="12710"/>
                  </a:cubicBezTo>
                  <a:cubicBezTo>
                    <a:pt x="334" y="13077"/>
                    <a:pt x="167" y="13544"/>
                    <a:pt x="167" y="14011"/>
                  </a:cubicBezTo>
                  <a:cubicBezTo>
                    <a:pt x="167" y="15279"/>
                    <a:pt x="1235" y="16279"/>
                    <a:pt x="2469" y="16279"/>
                  </a:cubicBezTo>
                  <a:cubicBezTo>
                    <a:pt x="2636" y="16279"/>
                    <a:pt x="2836" y="16246"/>
                    <a:pt x="3003" y="16213"/>
                  </a:cubicBezTo>
                  <a:cubicBezTo>
                    <a:pt x="3270" y="17213"/>
                    <a:pt x="4104" y="17914"/>
                    <a:pt x="5138" y="18014"/>
                  </a:cubicBezTo>
                  <a:lnTo>
                    <a:pt x="5405" y="18014"/>
                  </a:lnTo>
                  <a:cubicBezTo>
                    <a:pt x="6105" y="17947"/>
                    <a:pt x="6739" y="17614"/>
                    <a:pt x="7139" y="17113"/>
                  </a:cubicBezTo>
                  <a:cubicBezTo>
                    <a:pt x="7224" y="17226"/>
                    <a:pt x="7429" y="17435"/>
                    <a:pt x="7875" y="17435"/>
                  </a:cubicBezTo>
                  <a:cubicBezTo>
                    <a:pt x="7955" y="17435"/>
                    <a:pt x="8043" y="17429"/>
                    <a:pt x="8140" y="17413"/>
                  </a:cubicBezTo>
                  <a:lnTo>
                    <a:pt x="8573" y="15112"/>
                  </a:lnTo>
                  <a:cubicBezTo>
                    <a:pt x="10075" y="15078"/>
                    <a:pt x="11275" y="13844"/>
                    <a:pt x="11275" y="12343"/>
                  </a:cubicBezTo>
                  <a:cubicBezTo>
                    <a:pt x="11275" y="11676"/>
                    <a:pt x="11009" y="11042"/>
                    <a:pt x="10642" y="10542"/>
                  </a:cubicBezTo>
                  <a:lnTo>
                    <a:pt x="10808" y="10542"/>
                  </a:lnTo>
                  <a:cubicBezTo>
                    <a:pt x="11842" y="10542"/>
                    <a:pt x="12676" y="9708"/>
                    <a:pt x="12676" y="8674"/>
                  </a:cubicBezTo>
                  <a:cubicBezTo>
                    <a:pt x="12676" y="8374"/>
                    <a:pt x="12610" y="8073"/>
                    <a:pt x="12476" y="7840"/>
                  </a:cubicBezTo>
                  <a:lnTo>
                    <a:pt x="12476" y="7840"/>
                  </a:lnTo>
                  <a:cubicBezTo>
                    <a:pt x="12602" y="7882"/>
                    <a:pt x="12785" y="7929"/>
                    <a:pt x="13012" y="7929"/>
                  </a:cubicBezTo>
                  <a:cubicBezTo>
                    <a:pt x="13329" y="7929"/>
                    <a:pt x="13731" y="7837"/>
                    <a:pt x="14177" y="7506"/>
                  </a:cubicBezTo>
                  <a:cubicBezTo>
                    <a:pt x="14678" y="7106"/>
                    <a:pt x="14911" y="6706"/>
                    <a:pt x="14978" y="6372"/>
                  </a:cubicBezTo>
                  <a:cubicBezTo>
                    <a:pt x="16279" y="6372"/>
                    <a:pt x="17280" y="5271"/>
                    <a:pt x="17280" y="4037"/>
                  </a:cubicBezTo>
                  <a:cubicBezTo>
                    <a:pt x="17280" y="2903"/>
                    <a:pt x="16479" y="1936"/>
                    <a:pt x="15412" y="1702"/>
                  </a:cubicBezTo>
                  <a:cubicBezTo>
                    <a:pt x="15345" y="735"/>
                    <a:pt x="14611" y="1"/>
                    <a:pt x="13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66" name="Google Shape;620;p37">
              <a:extLst>
                <a:ext uri="{FF2B5EF4-FFF2-40B4-BE49-F238E27FC236}">
                  <a16:creationId xmlns:a16="http://schemas.microsoft.com/office/drawing/2014/main" id="{7B9E8667-804D-CF2A-8874-635EB052371F}"/>
                </a:ext>
              </a:extLst>
            </p:cNvPr>
            <p:cNvSpPr/>
            <p:nvPr/>
          </p:nvSpPr>
          <p:spPr>
            <a:xfrm>
              <a:off x="3582725" y="1992700"/>
              <a:ext cx="62575" cy="82575"/>
            </a:xfrm>
            <a:custGeom>
              <a:avLst/>
              <a:gdLst/>
              <a:ahLst/>
              <a:cxnLst/>
              <a:rect l="l" t="t" r="r" b="b"/>
              <a:pathLst>
                <a:path w="2503" h="3303" extrusionOk="0">
                  <a:moveTo>
                    <a:pt x="1" y="1"/>
                  </a:moveTo>
                  <a:cubicBezTo>
                    <a:pt x="1" y="1"/>
                    <a:pt x="534" y="2336"/>
                    <a:pt x="2469" y="3303"/>
                  </a:cubicBezTo>
                  <a:lnTo>
                    <a:pt x="2502" y="1702"/>
                  </a:lnTo>
                  <a:cubicBezTo>
                    <a:pt x="2502" y="1702"/>
                    <a:pt x="835" y="83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667" name="Google Shape;621;p37">
              <a:extLst>
                <a:ext uri="{FF2B5EF4-FFF2-40B4-BE49-F238E27FC236}">
                  <a16:creationId xmlns:a16="http://schemas.microsoft.com/office/drawing/2014/main" id="{1E2F5E65-DD1F-20E8-2CDE-9D1229A36277}"/>
                </a:ext>
              </a:extLst>
            </p:cNvPr>
            <p:cNvSpPr/>
            <p:nvPr/>
          </p:nvSpPr>
          <p:spPr>
            <a:xfrm>
              <a:off x="3582725" y="2332100"/>
              <a:ext cx="139300" cy="100100"/>
            </a:xfrm>
            <a:custGeom>
              <a:avLst/>
              <a:gdLst/>
              <a:ahLst/>
              <a:cxnLst/>
              <a:rect l="l" t="t" r="r" b="b"/>
              <a:pathLst>
                <a:path w="5572" h="4004" extrusionOk="0">
                  <a:moveTo>
                    <a:pt x="1" y="1"/>
                  </a:moveTo>
                  <a:lnTo>
                    <a:pt x="4971" y="4004"/>
                  </a:lnTo>
                  <a:lnTo>
                    <a:pt x="5571" y="28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36" name="Google Shape;622;p37">
              <a:extLst>
                <a:ext uri="{FF2B5EF4-FFF2-40B4-BE49-F238E27FC236}">
                  <a16:creationId xmlns:a16="http://schemas.microsoft.com/office/drawing/2014/main" id="{28CCDB59-4EF9-F34E-CC87-E8DD3A17BE30}"/>
                </a:ext>
              </a:extLst>
            </p:cNvPr>
            <p:cNvSpPr/>
            <p:nvPr/>
          </p:nvSpPr>
          <p:spPr>
            <a:xfrm>
              <a:off x="4726875" y="1364750"/>
              <a:ext cx="125125" cy="104275"/>
            </a:xfrm>
            <a:custGeom>
              <a:avLst/>
              <a:gdLst/>
              <a:ahLst/>
              <a:cxnLst/>
              <a:rect l="l" t="t" r="r" b="b"/>
              <a:pathLst>
                <a:path w="5005" h="4171" fill="none" extrusionOk="0">
                  <a:moveTo>
                    <a:pt x="1" y="4170"/>
                  </a:moveTo>
                  <a:lnTo>
                    <a:pt x="5004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7" name="Google Shape;623;p37">
              <a:extLst>
                <a:ext uri="{FF2B5EF4-FFF2-40B4-BE49-F238E27FC236}">
                  <a16:creationId xmlns:a16="http://schemas.microsoft.com/office/drawing/2014/main" id="{5B949B8F-079B-B34D-4E7F-BE0F8A4690C7}"/>
                </a:ext>
              </a:extLst>
            </p:cNvPr>
            <p:cNvSpPr/>
            <p:nvPr/>
          </p:nvSpPr>
          <p:spPr>
            <a:xfrm>
              <a:off x="4775250" y="1586575"/>
              <a:ext cx="168475" cy="15875"/>
            </a:xfrm>
            <a:custGeom>
              <a:avLst/>
              <a:gdLst/>
              <a:ahLst/>
              <a:cxnLst/>
              <a:rect l="l" t="t" r="r" b="b"/>
              <a:pathLst>
                <a:path w="6739" h="635" fill="none" extrusionOk="0">
                  <a:moveTo>
                    <a:pt x="6739" y="1"/>
                  </a:moveTo>
                  <a:lnTo>
                    <a:pt x="0" y="634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8" name="Google Shape;624;p37">
              <a:extLst>
                <a:ext uri="{FF2B5EF4-FFF2-40B4-BE49-F238E27FC236}">
                  <a16:creationId xmlns:a16="http://schemas.microsoft.com/office/drawing/2014/main" id="{ADA6FEB1-2952-7118-536A-5441D314BD08}"/>
                </a:ext>
              </a:extLst>
            </p:cNvPr>
            <p:cNvSpPr/>
            <p:nvPr/>
          </p:nvSpPr>
          <p:spPr>
            <a:xfrm>
              <a:off x="4752725" y="1472325"/>
              <a:ext cx="160975" cy="59250"/>
            </a:xfrm>
            <a:custGeom>
              <a:avLst/>
              <a:gdLst/>
              <a:ahLst/>
              <a:cxnLst/>
              <a:rect l="l" t="t" r="r" b="b"/>
              <a:pathLst>
                <a:path w="6439" h="2370" fill="none" extrusionOk="0">
                  <a:moveTo>
                    <a:pt x="1" y="2369"/>
                  </a:moveTo>
                  <a:lnTo>
                    <a:pt x="6439" y="1"/>
                  </a:ln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9" name="Google Shape;625;p37">
              <a:extLst>
                <a:ext uri="{FF2B5EF4-FFF2-40B4-BE49-F238E27FC236}">
                  <a16:creationId xmlns:a16="http://schemas.microsoft.com/office/drawing/2014/main" id="{C12EDB4F-F84B-6017-9244-94AA83359242}"/>
                </a:ext>
              </a:extLst>
            </p:cNvPr>
            <p:cNvSpPr/>
            <p:nvPr/>
          </p:nvSpPr>
          <p:spPr>
            <a:xfrm>
              <a:off x="4171475" y="1761700"/>
              <a:ext cx="40900" cy="77575"/>
            </a:xfrm>
            <a:custGeom>
              <a:avLst/>
              <a:gdLst/>
              <a:ahLst/>
              <a:cxnLst/>
              <a:rect l="l" t="t" r="r" b="b"/>
              <a:pathLst>
                <a:path w="1636" h="3103" fill="none" extrusionOk="0">
                  <a:moveTo>
                    <a:pt x="1635" y="1"/>
                  </a:moveTo>
                  <a:cubicBezTo>
                    <a:pt x="1635" y="1"/>
                    <a:pt x="735" y="1201"/>
                    <a:pt x="535" y="1635"/>
                  </a:cubicBezTo>
                  <a:cubicBezTo>
                    <a:pt x="334" y="2102"/>
                    <a:pt x="1" y="3103"/>
                    <a:pt x="1" y="3103"/>
                  </a:cubicBezTo>
                </a:path>
              </a:pathLst>
            </a:custGeom>
            <a:noFill/>
            <a:ln w="2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40" name="Google Shape;626;p37">
              <a:extLst>
                <a:ext uri="{FF2B5EF4-FFF2-40B4-BE49-F238E27FC236}">
                  <a16:creationId xmlns:a16="http://schemas.microsoft.com/office/drawing/2014/main" id="{081BBF10-60B9-D9A3-6C75-338E1331E4DE}"/>
                </a:ext>
              </a:extLst>
            </p:cNvPr>
            <p:cNvSpPr/>
            <p:nvPr/>
          </p:nvSpPr>
          <p:spPr>
            <a:xfrm>
              <a:off x="4204850" y="1781725"/>
              <a:ext cx="43375" cy="65900"/>
            </a:xfrm>
            <a:custGeom>
              <a:avLst/>
              <a:gdLst/>
              <a:ahLst/>
              <a:cxnLst/>
              <a:rect l="l" t="t" r="r" b="b"/>
              <a:pathLst>
                <a:path w="1735" h="2636" fill="none" extrusionOk="0">
                  <a:moveTo>
                    <a:pt x="1735" y="0"/>
                  </a:moveTo>
                  <a:cubicBezTo>
                    <a:pt x="1735" y="0"/>
                    <a:pt x="834" y="1068"/>
                    <a:pt x="634" y="1401"/>
                  </a:cubicBezTo>
                  <a:cubicBezTo>
                    <a:pt x="434" y="1735"/>
                    <a:pt x="0" y="2635"/>
                    <a:pt x="0" y="2635"/>
                  </a:cubicBezTo>
                </a:path>
              </a:pathLst>
            </a:custGeom>
            <a:noFill/>
            <a:ln w="2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41" name="Google Shape;627;p37">
              <a:extLst>
                <a:ext uri="{FF2B5EF4-FFF2-40B4-BE49-F238E27FC236}">
                  <a16:creationId xmlns:a16="http://schemas.microsoft.com/office/drawing/2014/main" id="{DF777E3C-6CB4-84B8-33A8-0A86E9E579A7}"/>
                </a:ext>
              </a:extLst>
            </p:cNvPr>
            <p:cNvSpPr/>
            <p:nvPr/>
          </p:nvSpPr>
          <p:spPr>
            <a:xfrm>
              <a:off x="4233200" y="1815075"/>
              <a:ext cx="33375" cy="41725"/>
            </a:xfrm>
            <a:custGeom>
              <a:avLst/>
              <a:gdLst/>
              <a:ahLst/>
              <a:cxnLst/>
              <a:rect l="l" t="t" r="r" b="b"/>
              <a:pathLst>
                <a:path w="1335" h="1669" fill="none" extrusionOk="0">
                  <a:moveTo>
                    <a:pt x="1335" y="0"/>
                  </a:moveTo>
                  <a:cubicBezTo>
                    <a:pt x="1335" y="0"/>
                    <a:pt x="501" y="934"/>
                    <a:pt x="367" y="1101"/>
                  </a:cubicBezTo>
                  <a:cubicBezTo>
                    <a:pt x="234" y="1268"/>
                    <a:pt x="0" y="1668"/>
                    <a:pt x="0" y="1668"/>
                  </a:cubicBezTo>
                </a:path>
              </a:pathLst>
            </a:custGeom>
            <a:noFill/>
            <a:ln w="2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42" name="Google Shape;628;p37">
              <a:extLst>
                <a:ext uri="{FF2B5EF4-FFF2-40B4-BE49-F238E27FC236}">
                  <a16:creationId xmlns:a16="http://schemas.microsoft.com/office/drawing/2014/main" id="{41D60724-6EE2-068D-6FBB-6EEFFE3A87C5}"/>
                </a:ext>
              </a:extLst>
            </p:cNvPr>
            <p:cNvSpPr/>
            <p:nvPr/>
          </p:nvSpPr>
          <p:spPr>
            <a:xfrm>
              <a:off x="4724375" y="4331875"/>
              <a:ext cx="275225" cy="367800"/>
            </a:xfrm>
            <a:custGeom>
              <a:avLst/>
              <a:gdLst/>
              <a:ahLst/>
              <a:cxnLst/>
              <a:rect l="l" t="t" r="r" b="b"/>
              <a:pathLst>
                <a:path w="11009" h="14712" extrusionOk="0">
                  <a:moveTo>
                    <a:pt x="11008" y="2235"/>
                  </a:moveTo>
                  <a:lnTo>
                    <a:pt x="6105" y="14711"/>
                  </a:lnTo>
                  <a:lnTo>
                    <a:pt x="1" y="12676"/>
                  </a:lnTo>
                  <a:lnTo>
                    <a:pt x="4504" y="1"/>
                  </a:lnTo>
                  <a:close/>
                </a:path>
              </a:pathLst>
            </a:custGeom>
            <a:solidFill>
              <a:srgbClr val="E382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43" name="Google Shape;629;p37">
              <a:extLst>
                <a:ext uri="{FF2B5EF4-FFF2-40B4-BE49-F238E27FC236}">
                  <a16:creationId xmlns:a16="http://schemas.microsoft.com/office/drawing/2014/main" id="{DF993F2E-0C1E-B532-265F-CBAA0ED93AA9}"/>
                </a:ext>
              </a:extLst>
            </p:cNvPr>
            <p:cNvSpPr/>
            <p:nvPr/>
          </p:nvSpPr>
          <p:spPr>
            <a:xfrm>
              <a:off x="4753575" y="2993425"/>
              <a:ext cx="643800" cy="1552800"/>
            </a:xfrm>
            <a:custGeom>
              <a:avLst/>
              <a:gdLst/>
              <a:ahLst/>
              <a:cxnLst/>
              <a:rect l="l" t="t" r="r" b="b"/>
              <a:pathLst>
                <a:path w="25752" h="62112" extrusionOk="0">
                  <a:moveTo>
                    <a:pt x="10875" y="0"/>
                  </a:moveTo>
                  <a:cubicBezTo>
                    <a:pt x="10875" y="0"/>
                    <a:pt x="9774" y="3136"/>
                    <a:pt x="10875" y="7039"/>
                  </a:cubicBezTo>
                  <a:cubicBezTo>
                    <a:pt x="11875" y="10675"/>
                    <a:pt x="12876" y="12909"/>
                    <a:pt x="12576" y="15044"/>
                  </a:cubicBezTo>
                  <a:cubicBezTo>
                    <a:pt x="12542" y="15178"/>
                    <a:pt x="12542" y="15345"/>
                    <a:pt x="12509" y="15445"/>
                  </a:cubicBezTo>
                  <a:lnTo>
                    <a:pt x="12509" y="15511"/>
                  </a:lnTo>
                  <a:lnTo>
                    <a:pt x="12509" y="15545"/>
                  </a:lnTo>
                  <a:cubicBezTo>
                    <a:pt x="12509" y="15645"/>
                    <a:pt x="12442" y="15678"/>
                    <a:pt x="12442" y="15711"/>
                  </a:cubicBezTo>
                  <a:cubicBezTo>
                    <a:pt x="12209" y="16912"/>
                    <a:pt x="11909" y="18080"/>
                    <a:pt x="11542" y="19081"/>
                  </a:cubicBezTo>
                  <a:cubicBezTo>
                    <a:pt x="9373" y="24985"/>
                    <a:pt x="6571" y="27687"/>
                    <a:pt x="5738" y="31323"/>
                  </a:cubicBezTo>
                  <a:cubicBezTo>
                    <a:pt x="4904" y="34925"/>
                    <a:pt x="4437" y="38695"/>
                    <a:pt x="3236" y="41497"/>
                  </a:cubicBezTo>
                  <a:cubicBezTo>
                    <a:pt x="2035" y="44265"/>
                    <a:pt x="0" y="47001"/>
                    <a:pt x="234" y="51737"/>
                  </a:cubicBezTo>
                  <a:cubicBezTo>
                    <a:pt x="267" y="52705"/>
                    <a:pt x="701" y="53672"/>
                    <a:pt x="1334" y="54506"/>
                  </a:cubicBezTo>
                  <a:cubicBezTo>
                    <a:pt x="667" y="55773"/>
                    <a:pt x="100" y="57241"/>
                    <a:pt x="434" y="57908"/>
                  </a:cubicBezTo>
                  <a:cubicBezTo>
                    <a:pt x="1535" y="60043"/>
                    <a:pt x="7172" y="62111"/>
                    <a:pt x="9407" y="61244"/>
                  </a:cubicBezTo>
                  <a:cubicBezTo>
                    <a:pt x="10408" y="60844"/>
                    <a:pt x="11008" y="59076"/>
                    <a:pt x="11275" y="57575"/>
                  </a:cubicBezTo>
                  <a:cubicBezTo>
                    <a:pt x="11708" y="57441"/>
                    <a:pt x="12109" y="57241"/>
                    <a:pt x="12509" y="57041"/>
                  </a:cubicBezTo>
                  <a:cubicBezTo>
                    <a:pt x="17279" y="54172"/>
                    <a:pt x="19948" y="40362"/>
                    <a:pt x="22116" y="33057"/>
                  </a:cubicBezTo>
                  <a:cubicBezTo>
                    <a:pt x="24284" y="25752"/>
                    <a:pt x="25752" y="4737"/>
                    <a:pt x="25752" y="47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44" name="Google Shape;630;p37">
              <a:extLst>
                <a:ext uri="{FF2B5EF4-FFF2-40B4-BE49-F238E27FC236}">
                  <a16:creationId xmlns:a16="http://schemas.microsoft.com/office/drawing/2014/main" id="{5D22DECF-CD7A-FAA0-79CC-7747DBEC6837}"/>
                </a:ext>
              </a:extLst>
            </p:cNvPr>
            <p:cNvSpPr/>
            <p:nvPr/>
          </p:nvSpPr>
          <p:spPr>
            <a:xfrm>
              <a:off x="5143000" y="3293625"/>
              <a:ext cx="221850" cy="692200"/>
            </a:xfrm>
            <a:custGeom>
              <a:avLst/>
              <a:gdLst/>
              <a:ahLst/>
              <a:cxnLst/>
              <a:rect l="l" t="t" r="r" b="b"/>
              <a:pathLst>
                <a:path w="8874" h="2768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369" y="3837"/>
                    <a:pt x="1302" y="6806"/>
                  </a:cubicBezTo>
                  <a:cubicBezTo>
                    <a:pt x="1202" y="9708"/>
                    <a:pt x="535" y="10642"/>
                    <a:pt x="1302" y="12910"/>
                  </a:cubicBezTo>
                  <a:cubicBezTo>
                    <a:pt x="2036" y="15212"/>
                    <a:pt x="2870" y="16313"/>
                    <a:pt x="2870" y="18347"/>
                  </a:cubicBezTo>
                  <a:cubicBezTo>
                    <a:pt x="2870" y="20082"/>
                    <a:pt x="4337" y="24552"/>
                    <a:pt x="4704" y="27687"/>
                  </a:cubicBezTo>
                  <a:cubicBezTo>
                    <a:pt x="5371" y="25252"/>
                    <a:pt x="5972" y="22984"/>
                    <a:pt x="6506" y="21083"/>
                  </a:cubicBezTo>
                  <a:cubicBezTo>
                    <a:pt x="7473" y="17880"/>
                    <a:pt x="8273" y="12009"/>
                    <a:pt x="8874" y="6472"/>
                  </a:cubicBezTo>
                  <a:lnTo>
                    <a:pt x="5838" y="17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45" name="Google Shape;631;p37">
              <a:extLst>
                <a:ext uri="{FF2B5EF4-FFF2-40B4-BE49-F238E27FC236}">
                  <a16:creationId xmlns:a16="http://schemas.microsoft.com/office/drawing/2014/main" id="{E85CA265-AD39-0898-71FC-060136266611}"/>
                </a:ext>
              </a:extLst>
            </p:cNvPr>
            <p:cNvSpPr/>
            <p:nvPr/>
          </p:nvSpPr>
          <p:spPr>
            <a:xfrm>
              <a:off x="5471575" y="4327700"/>
              <a:ext cx="210175" cy="347775"/>
            </a:xfrm>
            <a:custGeom>
              <a:avLst/>
              <a:gdLst/>
              <a:ahLst/>
              <a:cxnLst/>
              <a:rect l="l" t="t" r="r" b="b"/>
              <a:pathLst>
                <a:path w="8407" h="13911" extrusionOk="0">
                  <a:moveTo>
                    <a:pt x="7373" y="1"/>
                  </a:moveTo>
                  <a:lnTo>
                    <a:pt x="8407" y="13177"/>
                  </a:lnTo>
                  <a:lnTo>
                    <a:pt x="2135" y="13911"/>
                  </a:lnTo>
                  <a:lnTo>
                    <a:pt x="1" y="735"/>
                  </a:lnTo>
                  <a:close/>
                </a:path>
              </a:pathLst>
            </a:custGeom>
            <a:solidFill>
              <a:srgbClr val="E382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46" name="Google Shape;632;p37">
              <a:extLst>
                <a:ext uri="{FF2B5EF4-FFF2-40B4-BE49-F238E27FC236}">
                  <a16:creationId xmlns:a16="http://schemas.microsoft.com/office/drawing/2014/main" id="{AE718BE1-F38B-CB2E-1CA2-DA229ED6C7E7}"/>
                </a:ext>
              </a:extLst>
            </p:cNvPr>
            <p:cNvSpPr/>
            <p:nvPr/>
          </p:nvSpPr>
          <p:spPr>
            <a:xfrm>
              <a:off x="4987900" y="2949225"/>
              <a:ext cx="753900" cy="1596150"/>
            </a:xfrm>
            <a:custGeom>
              <a:avLst/>
              <a:gdLst/>
              <a:ahLst/>
              <a:cxnLst/>
              <a:rect l="l" t="t" r="r" b="b"/>
              <a:pathLst>
                <a:path w="30156" h="63846" extrusionOk="0">
                  <a:moveTo>
                    <a:pt x="29822" y="48201"/>
                  </a:moveTo>
                  <a:cubicBezTo>
                    <a:pt x="29388" y="43798"/>
                    <a:pt x="28387" y="35125"/>
                    <a:pt x="26653" y="26186"/>
                  </a:cubicBezTo>
                  <a:cubicBezTo>
                    <a:pt x="24151" y="13276"/>
                    <a:pt x="20515" y="0"/>
                    <a:pt x="20515" y="0"/>
                  </a:cubicBezTo>
                  <a:lnTo>
                    <a:pt x="1702" y="0"/>
                  </a:lnTo>
                  <a:cubicBezTo>
                    <a:pt x="0" y="6972"/>
                    <a:pt x="7639" y="14110"/>
                    <a:pt x="8240" y="18180"/>
                  </a:cubicBezTo>
                  <a:cubicBezTo>
                    <a:pt x="8373" y="18981"/>
                    <a:pt x="8040" y="21449"/>
                    <a:pt x="8507" y="23250"/>
                  </a:cubicBezTo>
                  <a:cubicBezTo>
                    <a:pt x="8974" y="24951"/>
                    <a:pt x="10208" y="26286"/>
                    <a:pt x="10208" y="28487"/>
                  </a:cubicBezTo>
                  <a:cubicBezTo>
                    <a:pt x="10241" y="31656"/>
                    <a:pt x="11842" y="33524"/>
                    <a:pt x="12176" y="35659"/>
                  </a:cubicBezTo>
                  <a:cubicBezTo>
                    <a:pt x="12810" y="39862"/>
                    <a:pt x="10975" y="40363"/>
                    <a:pt x="12710" y="45099"/>
                  </a:cubicBezTo>
                  <a:cubicBezTo>
                    <a:pt x="13644" y="47501"/>
                    <a:pt x="13577" y="50436"/>
                    <a:pt x="14144" y="52972"/>
                  </a:cubicBezTo>
                  <a:cubicBezTo>
                    <a:pt x="14678" y="55507"/>
                    <a:pt x="15845" y="57708"/>
                    <a:pt x="17146" y="58475"/>
                  </a:cubicBezTo>
                  <a:cubicBezTo>
                    <a:pt x="17413" y="58642"/>
                    <a:pt x="17713" y="58809"/>
                    <a:pt x="18080" y="58942"/>
                  </a:cubicBezTo>
                  <a:cubicBezTo>
                    <a:pt x="18180" y="60377"/>
                    <a:pt x="18414" y="62011"/>
                    <a:pt x="19047" y="62478"/>
                  </a:cubicBezTo>
                  <a:cubicBezTo>
                    <a:pt x="20882" y="63846"/>
                    <a:pt x="26920" y="63379"/>
                    <a:pt x="28221" y="61478"/>
                  </a:cubicBezTo>
                  <a:cubicBezTo>
                    <a:pt x="28821" y="60610"/>
                    <a:pt x="28754" y="58976"/>
                    <a:pt x="28221" y="57475"/>
                  </a:cubicBezTo>
                  <a:cubicBezTo>
                    <a:pt x="29888" y="55974"/>
                    <a:pt x="30155" y="52104"/>
                    <a:pt x="29822" y="48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47" name="Google Shape;633;p37">
              <a:extLst>
                <a:ext uri="{FF2B5EF4-FFF2-40B4-BE49-F238E27FC236}">
                  <a16:creationId xmlns:a16="http://schemas.microsoft.com/office/drawing/2014/main" id="{649D2777-C24A-F870-1F9C-6C86EE5B99C9}"/>
                </a:ext>
              </a:extLst>
            </p:cNvPr>
            <p:cNvSpPr/>
            <p:nvPr/>
          </p:nvSpPr>
          <p:spPr>
            <a:xfrm>
              <a:off x="5434875" y="1199625"/>
              <a:ext cx="270225" cy="836475"/>
            </a:xfrm>
            <a:custGeom>
              <a:avLst/>
              <a:gdLst/>
              <a:ahLst/>
              <a:cxnLst/>
              <a:rect l="l" t="t" r="r" b="b"/>
              <a:pathLst>
                <a:path w="10809" h="33459" extrusionOk="0">
                  <a:moveTo>
                    <a:pt x="7806" y="7673"/>
                  </a:moveTo>
                  <a:cubicBezTo>
                    <a:pt x="7806" y="7606"/>
                    <a:pt x="7806" y="7606"/>
                    <a:pt x="7806" y="7673"/>
                  </a:cubicBezTo>
                  <a:cubicBezTo>
                    <a:pt x="7673" y="6639"/>
                    <a:pt x="8707" y="5371"/>
                    <a:pt x="9107" y="4070"/>
                  </a:cubicBezTo>
                  <a:cubicBezTo>
                    <a:pt x="9308" y="3237"/>
                    <a:pt x="9107" y="1669"/>
                    <a:pt x="8807" y="1068"/>
                  </a:cubicBezTo>
                  <a:cubicBezTo>
                    <a:pt x="8507" y="535"/>
                    <a:pt x="7706" y="601"/>
                    <a:pt x="7706" y="601"/>
                  </a:cubicBezTo>
                  <a:cubicBezTo>
                    <a:pt x="7706" y="601"/>
                    <a:pt x="7273" y="68"/>
                    <a:pt x="6672" y="101"/>
                  </a:cubicBezTo>
                  <a:cubicBezTo>
                    <a:pt x="6305" y="168"/>
                    <a:pt x="6039" y="435"/>
                    <a:pt x="6039" y="435"/>
                  </a:cubicBezTo>
                  <a:cubicBezTo>
                    <a:pt x="6039" y="435"/>
                    <a:pt x="5438" y="1"/>
                    <a:pt x="5004" y="68"/>
                  </a:cubicBezTo>
                  <a:cubicBezTo>
                    <a:pt x="4604" y="134"/>
                    <a:pt x="4371" y="501"/>
                    <a:pt x="4371" y="501"/>
                  </a:cubicBezTo>
                  <a:cubicBezTo>
                    <a:pt x="4371" y="501"/>
                    <a:pt x="3870" y="201"/>
                    <a:pt x="3370" y="368"/>
                  </a:cubicBezTo>
                  <a:cubicBezTo>
                    <a:pt x="3003" y="501"/>
                    <a:pt x="2870" y="1035"/>
                    <a:pt x="2836" y="1335"/>
                  </a:cubicBezTo>
                  <a:cubicBezTo>
                    <a:pt x="2636" y="1335"/>
                    <a:pt x="2369" y="1369"/>
                    <a:pt x="2303" y="1402"/>
                  </a:cubicBezTo>
                  <a:cubicBezTo>
                    <a:pt x="1936" y="1535"/>
                    <a:pt x="1335" y="2336"/>
                    <a:pt x="1268" y="3170"/>
                  </a:cubicBezTo>
                  <a:cubicBezTo>
                    <a:pt x="1202" y="3570"/>
                    <a:pt x="1802" y="5238"/>
                    <a:pt x="2836" y="6105"/>
                  </a:cubicBezTo>
                  <a:cubicBezTo>
                    <a:pt x="3537" y="6739"/>
                    <a:pt x="3670" y="8173"/>
                    <a:pt x="3670" y="8173"/>
                  </a:cubicBezTo>
                  <a:cubicBezTo>
                    <a:pt x="4004" y="11242"/>
                    <a:pt x="4504" y="18748"/>
                    <a:pt x="3503" y="22617"/>
                  </a:cubicBezTo>
                  <a:cubicBezTo>
                    <a:pt x="2936" y="24952"/>
                    <a:pt x="1" y="27254"/>
                    <a:pt x="1" y="27254"/>
                  </a:cubicBezTo>
                  <a:lnTo>
                    <a:pt x="4871" y="33458"/>
                  </a:lnTo>
                  <a:cubicBezTo>
                    <a:pt x="4871" y="33458"/>
                    <a:pt x="10675" y="27687"/>
                    <a:pt x="10675" y="24585"/>
                  </a:cubicBezTo>
                  <a:cubicBezTo>
                    <a:pt x="10809" y="18414"/>
                    <a:pt x="8540" y="11042"/>
                    <a:pt x="7806" y="7673"/>
                  </a:cubicBezTo>
                  <a:close/>
                </a:path>
              </a:pathLst>
            </a:custGeom>
            <a:solidFill>
              <a:srgbClr val="E382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48" name="Google Shape;634;p37">
              <a:extLst>
                <a:ext uri="{FF2B5EF4-FFF2-40B4-BE49-F238E27FC236}">
                  <a16:creationId xmlns:a16="http://schemas.microsoft.com/office/drawing/2014/main" id="{101F7C67-8567-0517-7BEC-C7E970089023}"/>
                </a:ext>
              </a:extLst>
            </p:cNvPr>
            <p:cNvSpPr/>
            <p:nvPr/>
          </p:nvSpPr>
          <p:spPr>
            <a:xfrm>
              <a:off x="5509950" y="1229650"/>
              <a:ext cx="70900" cy="80925"/>
            </a:xfrm>
            <a:custGeom>
              <a:avLst/>
              <a:gdLst/>
              <a:ahLst/>
              <a:cxnLst/>
              <a:rect l="l" t="t" r="r" b="b"/>
              <a:pathLst>
                <a:path w="2836" h="3237" fill="none" extrusionOk="0">
                  <a:moveTo>
                    <a:pt x="0" y="67"/>
                  </a:moveTo>
                  <a:cubicBezTo>
                    <a:pt x="0" y="67"/>
                    <a:pt x="2168" y="1"/>
                    <a:pt x="2502" y="168"/>
                  </a:cubicBezTo>
                  <a:cubicBezTo>
                    <a:pt x="2835" y="334"/>
                    <a:pt x="2835" y="1135"/>
                    <a:pt x="1935" y="1569"/>
                  </a:cubicBezTo>
                  <a:cubicBezTo>
                    <a:pt x="1301" y="1902"/>
                    <a:pt x="667" y="1969"/>
                    <a:pt x="667" y="1969"/>
                  </a:cubicBezTo>
                  <a:lnTo>
                    <a:pt x="634" y="2369"/>
                  </a:lnTo>
                  <a:cubicBezTo>
                    <a:pt x="634" y="2369"/>
                    <a:pt x="1768" y="2136"/>
                    <a:pt x="2769" y="3236"/>
                  </a:cubicBezTo>
                </a:path>
              </a:pathLst>
            </a:custGeom>
            <a:noFill/>
            <a:ln w="2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49" name="Google Shape;635;p37">
              <a:extLst>
                <a:ext uri="{FF2B5EF4-FFF2-40B4-BE49-F238E27FC236}">
                  <a16:creationId xmlns:a16="http://schemas.microsoft.com/office/drawing/2014/main" id="{4242D1FC-9CE2-FA75-C585-4EFD3F40D427}"/>
                </a:ext>
              </a:extLst>
            </p:cNvPr>
            <p:cNvSpPr/>
            <p:nvPr/>
          </p:nvSpPr>
          <p:spPr>
            <a:xfrm>
              <a:off x="5546625" y="1214650"/>
              <a:ext cx="5025" cy="15875"/>
            </a:xfrm>
            <a:custGeom>
              <a:avLst/>
              <a:gdLst/>
              <a:ahLst/>
              <a:cxnLst/>
              <a:rect l="l" t="t" r="r" b="b"/>
              <a:pathLst>
                <a:path w="201" h="635" fill="none" extrusionOk="0">
                  <a:moveTo>
                    <a:pt x="1" y="0"/>
                  </a:moveTo>
                  <a:cubicBezTo>
                    <a:pt x="1" y="0"/>
                    <a:pt x="134" y="267"/>
                    <a:pt x="201" y="634"/>
                  </a:cubicBezTo>
                </a:path>
              </a:pathLst>
            </a:custGeom>
            <a:noFill/>
            <a:ln w="2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50" name="Google Shape;636;p37">
              <a:extLst>
                <a:ext uri="{FF2B5EF4-FFF2-40B4-BE49-F238E27FC236}">
                  <a16:creationId xmlns:a16="http://schemas.microsoft.com/office/drawing/2014/main" id="{DD3AA6FF-92D8-F98B-AEAB-CDEB2F5D42ED}"/>
                </a:ext>
              </a:extLst>
            </p:cNvPr>
            <p:cNvSpPr/>
            <p:nvPr/>
          </p:nvSpPr>
          <p:spPr>
            <a:xfrm>
              <a:off x="5559150" y="1214650"/>
              <a:ext cx="35050" cy="70900"/>
            </a:xfrm>
            <a:custGeom>
              <a:avLst/>
              <a:gdLst/>
              <a:ahLst/>
              <a:cxnLst/>
              <a:rect l="l" t="t" r="r" b="b"/>
              <a:pathLst>
                <a:path w="1402" h="2836" fill="none" extrusionOk="0">
                  <a:moveTo>
                    <a:pt x="1134" y="0"/>
                  </a:moveTo>
                  <a:cubicBezTo>
                    <a:pt x="1134" y="0"/>
                    <a:pt x="1234" y="901"/>
                    <a:pt x="1334" y="1501"/>
                  </a:cubicBezTo>
                  <a:cubicBezTo>
                    <a:pt x="1401" y="2102"/>
                    <a:pt x="1334" y="2602"/>
                    <a:pt x="901" y="2736"/>
                  </a:cubicBezTo>
                  <a:cubicBezTo>
                    <a:pt x="500" y="2836"/>
                    <a:pt x="67" y="2669"/>
                    <a:pt x="0" y="2235"/>
                  </a:cubicBezTo>
                </a:path>
              </a:pathLst>
            </a:custGeom>
            <a:noFill/>
            <a:ln w="2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51" name="Google Shape;637;p37">
              <a:extLst>
                <a:ext uri="{FF2B5EF4-FFF2-40B4-BE49-F238E27FC236}">
                  <a16:creationId xmlns:a16="http://schemas.microsoft.com/office/drawing/2014/main" id="{13317F35-F206-5553-5EC1-5E3398CC8D03}"/>
                </a:ext>
              </a:extLst>
            </p:cNvPr>
            <p:cNvSpPr/>
            <p:nvPr/>
          </p:nvSpPr>
          <p:spPr>
            <a:xfrm>
              <a:off x="5592500" y="1220475"/>
              <a:ext cx="40875" cy="65075"/>
            </a:xfrm>
            <a:custGeom>
              <a:avLst/>
              <a:gdLst/>
              <a:ahLst/>
              <a:cxnLst/>
              <a:rect l="l" t="t" r="r" b="b"/>
              <a:pathLst>
                <a:path w="1635" h="2603" fill="none" extrusionOk="0">
                  <a:moveTo>
                    <a:pt x="1401" y="1"/>
                  </a:moveTo>
                  <a:cubicBezTo>
                    <a:pt x="1401" y="1"/>
                    <a:pt x="1635" y="1569"/>
                    <a:pt x="1335" y="2169"/>
                  </a:cubicBezTo>
                  <a:cubicBezTo>
                    <a:pt x="1068" y="2603"/>
                    <a:pt x="134" y="2536"/>
                    <a:pt x="0" y="1602"/>
                  </a:cubicBezTo>
                </a:path>
              </a:pathLst>
            </a:custGeom>
            <a:noFill/>
            <a:ln w="2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52" name="Google Shape;638;p37">
              <a:extLst>
                <a:ext uri="{FF2B5EF4-FFF2-40B4-BE49-F238E27FC236}">
                  <a16:creationId xmlns:a16="http://schemas.microsoft.com/office/drawing/2014/main" id="{69A6E1FF-3AFF-77BE-8634-E7ECF69878CE}"/>
                </a:ext>
              </a:extLst>
            </p:cNvPr>
            <p:cNvSpPr/>
            <p:nvPr/>
          </p:nvSpPr>
          <p:spPr>
            <a:xfrm>
              <a:off x="5629200" y="1255500"/>
              <a:ext cx="30025" cy="25050"/>
            </a:xfrm>
            <a:custGeom>
              <a:avLst/>
              <a:gdLst/>
              <a:ahLst/>
              <a:cxnLst/>
              <a:rect l="l" t="t" r="r" b="b"/>
              <a:pathLst>
                <a:path w="1201" h="1002" fill="none" extrusionOk="0">
                  <a:moveTo>
                    <a:pt x="0" y="468"/>
                  </a:moveTo>
                  <a:cubicBezTo>
                    <a:pt x="0" y="468"/>
                    <a:pt x="67" y="1002"/>
                    <a:pt x="667" y="935"/>
                  </a:cubicBezTo>
                  <a:cubicBezTo>
                    <a:pt x="1201" y="868"/>
                    <a:pt x="1101" y="1"/>
                    <a:pt x="1101" y="1"/>
                  </a:cubicBezTo>
                </a:path>
              </a:pathLst>
            </a:custGeom>
            <a:noFill/>
            <a:ln w="2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53" name="Google Shape;639;p37">
              <a:extLst>
                <a:ext uri="{FF2B5EF4-FFF2-40B4-BE49-F238E27FC236}">
                  <a16:creationId xmlns:a16="http://schemas.microsoft.com/office/drawing/2014/main" id="{9F1F6D72-DD67-2623-3638-7A4611041ECD}"/>
                </a:ext>
              </a:extLst>
            </p:cNvPr>
            <p:cNvSpPr/>
            <p:nvPr/>
          </p:nvSpPr>
          <p:spPr>
            <a:xfrm>
              <a:off x="4717700" y="1876775"/>
              <a:ext cx="874825" cy="1220075"/>
            </a:xfrm>
            <a:custGeom>
              <a:avLst/>
              <a:gdLst/>
              <a:ahLst/>
              <a:cxnLst/>
              <a:rect l="l" t="t" r="r" b="b"/>
              <a:pathLst>
                <a:path w="34993" h="48803" extrusionOk="0">
                  <a:moveTo>
                    <a:pt x="10308" y="11376"/>
                  </a:moveTo>
                  <a:cubicBezTo>
                    <a:pt x="11209" y="10942"/>
                    <a:pt x="28655" y="1"/>
                    <a:pt x="28655" y="1"/>
                  </a:cubicBezTo>
                  <a:lnTo>
                    <a:pt x="34992" y="8040"/>
                  </a:lnTo>
                  <a:cubicBezTo>
                    <a:pt x="34992" y="8040"/>
                    <a:pt x="30990" y="11543"/>
                    <a:pt x="27454" y="14878"/>
                  </a:cubicBezTo>
                  <a:cubicBezTo>
                    <a:pt x="32457" y="30556"/>
                    <a:pt x="32224" y="37394"/>
                    <a:pt x="32524" y="42865"/>
                  </a:cubicBezTo>
                  <a:cubicBezTo>
                    <a:pt x="32524" y="42865"/>
                    <a:pt x="19715" y="48803"/>
                    <a:pt x="11542" y="42565"/>
                  </a:cubicBezTo>
                  <a:cubicBezTo>
                    <a:pt x="11542" y="42565"/>
                    <a:pt x="12943" y="38795"/>
                    <a:pt x="12343" y="34526"/>
                  </a:cubicBezTo>
                  <a:cubicBezTo>
                    <a:pt x="11709" y="30289"/>
                    <a:pt x="9975" y="23718"/>
                    <a:pt x="9975" y="23718"/>
                  </a:cubicBezTo>
                  <a:lnTo>
                    <a:pt x="5938" y="27054"/>
                  </a:lnTo>
                  <a:lnTo>
                    <a:pt x="1" y="20782"/>
                  </a:lnTo>
                  <a:cubicBezTo>
                    <a:pt x="1" y="20782"/>
                    <a:pt x="8173" y="12477"/>
                    <a:pt x="10308" y="11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54" name="Google Shape;640;p37">
              <a:extLst>
                <a:ext uri="{FF2B5EF4-FFF2-40B4-BE49-F238E27FC236}">
                  <a16:creationId xmlns:a16="http://schemas.microsoft.com/office/drawing/2014/main" id="{F51F57B8-3967-14B7-5BC1-FB6C3F92EC70}"/>
                </a:ext>
              </a:extLst>
            </p:cNvPr>
            <p:cNvSpPr/>
            <p:nvPr/>
          </p:nvSpPr>
          <p:spPr>
            <a:xfrm>
              <a:off x="4978725" y="1619100"/>
              <a:ext cx="371950" cy="519575"/>
            </a:xfrm>
            <a:custGeom>
              <a:avLst/>
              <a:gdLst/>
              <a:ahLst/>
              <a:cxnLst/>
              <a:rect l="l" t="t" r="r" b="b"/>
              <a:pathLst>
                <a:path w="14878" h="20783" extrusionOk="0">
                  <a:moveTo>
                    <a:pt x="12042" y="12910"/>
                  </a:moveTo>
                  <a:cubicBezTo>
                    <a:pt x="10742" y="14478"/>
                    <a:pt x="7873" y="14611"/>
                    <a:pt x="7873" y="14611"/>
                  </a:cubicBezTo>
                  <a:cubicBezTo>
                    <a:pt x="7873" y="14611"/>
                    <a:pt x="8440" y="16479"/>
                    <a:pt x="9240" y="18614"/>
                  </a:cubicBezTo>
                  <a:cubicBezTo>
                    <a:pt x="9240" y="18614"/>
                    <a:pt x="8773" y="20782"/>
                    <a:pt x="6438" y="20782"/>
                  </a:cubicBezTo>
                  <a:cubicBezTo>
                    <a:pt x="4103" y="20782"/>
                    <a:pt x="3169" y="19781"/>
                    <a:pt x="3169" y="19781"/>
                  </a:cubicBezTo>
                  <a:cubicBezTo>
                    <a:pt x="3169" y="19781"/>
                    <a:pt x="2669" y="15211"/>
                    <a:pt x="2169" y="11676"/>
                  </a:cubicBezTo>
                  <a:cubicBezTo>
                    <a:pt x="1602" y="10942"/>
                    <a:pt x="1" y="8540"/>
                    <a:pt x="201" y="5605"/>
                  </a:cubicBezTo>
                  <a:cubicBezTo>
                    <a:pt x="534" y="1035"/>
                    <a:pt x="5404" y="1"/>
                    <a:pt x="7839" y="501"/>
                  </a:cubicBezTo>
                  <a:cubicBezTo>
                    <a:pt x="10742" y="1068"/>
                    <a:pt x="14878" y="9407"/>
                    <a:pt x="12042" y="12910"/>
                  </a:cubicBezTo>
                  <a:close/>
                </a:path>
              </a:pathLst>
            </a:custGeom>
            <a:solidFill>
              <a:srgbClr val="E382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55" name="Google Shape;641;p37">
              <a:extLst>
                <a:ext uri="{FF2B5EF4-FFF2-40B4-BE49-F238E27FC236}">
                  <a16:creationId xmlns:a16="http://schemas.microsoft.com/office/drawing/2014/main" id="{58437625-6456-E8FC-ED24-1FA759F16CC0}"/>
                </a:ext>
              </a:extLst>
            </p:cNvPr>
            <p:cNvSpPr/>
            <p:nvPr/>
          </p:nvSpPr>
          <p:spPr>
            <a:xfrm>
              <a:off x="4490050" y="2353800"/>
              <a:ext cx="959025" cy="866475"/>
            </a:xfrm>
            <a:custGeom>
              <a:avLst/>
              <a:gdLst/>
              <a:ahLst/>
              <a:cxnLst/>
              <a:rect l="l" t="t" r="r" b="b"/>
              <a:pathLst>
                <a:path w="38361" h="34659" extrusionOk="0">
                  <a:moveTo>
                    <a:pt x="27520" y="0"/>
                  </a:moveTo>
                  <a:lnTo>
                    <a:pt x="0" y="15878"/>
                  </a:lnTo>
                  <a:lnTo>
                    <a:pt x="10841" y="34658"/>
                  </a:lnTo>
                  <a:lnTo>
                    <a:pt x="38361" y="18780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56" name="Google Shape;642;p37">
              <a:extLst>
                <a:ext uri="{FF2B5EF4-FFF2-40B4-BE49-F238E27FC236}">
                  <a16:creationId xmlns:a16="http://schemas.microsoft.com/office/drawing/2014/main" id="{265F1E36-A2D9-AE75-7A2C-590ED2B856D2}"/>
                </a:ext>
              </a:extLst>
            </p:cNvPr>
            <p:cNvSpPr/>
            <p:nvPr/>
          </p:nvSpPr>
          <p:spPr>
            <a:xfrm>
              <a:off x="4583450" y="2436350"/>
              <a:ext cx="688000" cy="710525"/>
            </a:xfrm>
            <a:custGeom>
              <a:avLst/>
              <a:gdLst/>
              <a:ahLst/>
              <a:cxnLst/>
              <a:rect l="l" t="t" r="r" b="b"/>
              <a:pathLst>
                <a:path w="27520" h="28421" extrusionOk="0">
                  <a:moveTo>
                    <a:pt x="27520" y="12810"/>
                  </a:moveTo>
                  <a:cubicBezTo>
                    <a:pt x="23650" y="12076"/>
                    <a:pt x="19981" y="11676"/>
                    <a:pt x="16579" y="11509"/>
                  </a:cubicBezTo>
                  <a:cubicBezTo>
                    <a:pt x="18647" y="7940"/>
                    <a:pt x="20982" y="4337"/>
                    <a:pt x="23550" y="1268"/>
                  </a:cubicBezTo>
                  <a:lnTo>
                    <a:pt x="21416" y="1"/>
                  </a:lnTo>
                  <a:cubicBezTo>
                    <a:pt x="21416" y="1"/>
                    <a:pt x="17880" y="4470"/>
                    <a:pt x="14144" y="11442"/>
                  </a:cubicBezTo>
                  <a:cubicBezTo>
                    <a:pt x="5738" y="11309"/>
                    <a:pt x="0" y="12510"/>
                    <a:pt x="0" y="12510"/>
                  </a:cubicBezTo>
                  <a:lnTo>
                    <a:pt x="134" y="13677"/>
                  </a:lnTo>
                  <a:cubicBezTo>
                    <a:pt x="4804" y="13110"/>
                    <a:pt x="9240" y="13077"/>
                    <a:pt x="13176" y="13243"/>
                  </a:cubicBezTo>
                  <a:cubicBezTo>
                    <a:pt x="11008" y="17480"/>
                    <a:pt x="8873" y="22517"/>
                    <a:pt x="7406" y="27987"/>
                  </a:cubicBezTo>
                  <a:lnTo>
                    <a:pt x="8540" y="28421"/>
                  </a:lnTo>
                  <a:cubicBezTo>
                    <a:pt x="8540" y="28421"/>
                    <a:pt x="11208" y="21283"/>
                    <a:pt x="15511" y="13410"/>
                  </a:cubicBezTo>
                  <a:cubicBezTo>
                    <a:pt x="22416" y="13944"/>
                    <a:pt x="27053" y="15145"/>
                    <a:pt x="27053" y="15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57" name="Google Shape;643;p37">
              <a:extLst>
                <a:ext uri="{FF2B5EF4-FFF2-40B4-BE49-F238E27FC236}">
                  <a16:creationId xmlns:a16="http://schemas.microsoft.com/office/drawing/2014/main" id="{D11C9137-2A25-AA74-A1A0-64B203E220BF}"/>
                </a:ext>
              </a:extLst>
            </p:cNvPr>
            <p:cNvSpPr/>
            <p:nvPr/>
          </p:nvSpPr>
          <p:spPr>
            <a:xfrm>
              <a:off x="4491700" y="2402150"/>
              <a:ext cx="734725" cy="613800"/>
            </a:xfrm>
            <a:custGeom>
              <a:avLst/>
              <a:gdLst/>
              <a:ahLst/>
              <a:cxnLst/>
              <a:rect l="l" t="t" r="r" b="b"/>
              <a:pathLst>
                <a:path w="29389" h="24552" extrusionOk="0">
                  <a:moveTo>
                    <a:pt x="27687" y="19482"/>
                  </a:moveTo>
                  <a:cubicBezTo>
                    <a:pt x="27654" y="19382"/>
                    <a:pt x="27554" y="19315"/>
                    <a:pt x="27487" y="19181"/>
                  </a:cubicBezTo>
                  <a:cubicBezTo>
                    <a:pt x="28355" y="19048"/>
                    <a:pt x="29088" y="18614"/>
                    <a:pt x="29088" y="18047"/>
                  </a:cubicBezTo>
                  <a:cubicBezTo>
                    <a:pt x="29155" y="17380"/>
                    <a:pt x="27554" y="17447"/>
                    <a:pt x="26587" y="17347"/>
                  </a:cubicBezTo>
                  <a:cubicBezTo>
                    <a:pt x="25686" y="17280"/>
                    <a:pt x="24885" y="16780"/>
                    <a:pt x="24252" y="16613"/>
                  </a:cubicBezTo>
                  <a:cubicBezTo>
                    <a:pt x="23685" y="16479"/>
                    <a:pt x="22717" y="16546"/>
                    <a:pt x="22050" y="16479"/>
                  </a:cubicBezTo>
                  <a:cubicBezTo>
                    <a:pt x="21416" y="16379"/>
                    <a:pt x="21083" y="16179"/>
                    <a:pt x="21083" y="16179"/>
                  </a:cubicBezTo>
                  <a:lnTo>
                    <a:pt x="21083" y="16179"/>
                  </a:lnTo>
                  <a:cubicBezTo>
                    <a:pt x="14812" y="11843"/>
                    <a:pt x="12210" y="7106"/>
                    <a:pt x="12210" y="7106"/>
                  </a:cubicBezTo>
                  <a:lnTo>
                    <a:pt x="14044" y="5171"/>
                  </a:lnTo>
                  <a:lnTo>
                    <a:pt x="9308" y="1"/>
                  </a:lnTo>
                  <a:cubicBezTo>
                    <a:pt x="9308" y="1"/>
                    <a:pt x="5405" y="3837"/>
                    <a:pt x="4337" y="5305"/>
                  </a:cubicBezTo>
                  <a:cubicBezTo>
                    <a:pt x="1" y="11042"/>
                    <a:pt x="15679" y="17981"/>
                    <a:pt x="20182" y="19815"/>
                  </a:cubicBezTo>
                  <a:cubicBezTo>
                    <a:pt x="20315" y="20215"/>
                    <a:pt x="20716" y="21316"/>
                    <a:pt x="21483" y="21950"/>
                  </a:cubicBezTo>
                  <a:cubicBezTo>
                    <a:pt x="21983" y="22350"/>
                    <a:pt x="23218" y="22517"/>
                    <a:pt x="23218" y="22517"/>
                  </a:cubicBezTo>
                  <a:cubicBezTo>
                    <a:pt x="23218" y="22517"/>
                    <a:pt x="24418" y="23885"/>
                    <a:pt x="24552" y="24018"/>
                  </a:cubicBezTo>
                  <a:cubicBezTo>
                    <a:pt x="24819" y="24285"/>
                    <a:pt x="25252" y="24485"/>
                    <a:pt x="25653" y="24385"/>
                  </a:cubicBezTo>
                  <a:cubicBezTo>
                    <a:pt x="25853" y="24318"/>
                    <a:pt x="25986" y="24085"/>
                    <a:pt x="25853" y="23818"/>
                  </a:cubicBezTo>
                  <a:cubicBezTo>
                    <a:pt x="25886" y="23851"/>
                    <a:pt x="25919" y="23885"/>
                    <a:pt x="25919" y="23951"/>
                  </a:cubicBezTo>
                  <a:cubicBezTo>
                    <a:pt x="26186" y="24218"/>
                    <a:pt x="26753" y="24552"/>
                    <a:pt x="27087" y="24385"/>
                  </a:cubicBezTo>
                  <a:cubicBezTo>
                    <a:pt x="27354" y="24285"/>
                    <a:pt x="27387" y="23985"/>
                    <a:pt x="27254" y="23718"/>
                  </a:cubicBezTo>
                  <a:cubicBezTo>
                    <a:pt x="27354" y="23851"/>
                    <a:pt x="27487" y="23985"/>
                    <a:pt x="27521" y="24018"/>
                  </a:cubicBezTo>
                  <a:cubicBezTo>
                    <a:pt x="27721" y="24185"/>
                    <a:pt x="28188" y="24385"/>
                    <a:pt x="28521" y="24185"/>
                  </a:cubicBezTo>
                  <a:cubicBezTo>
                    <a:pt x="28855" y="23985"/>
                    <a:pt x="28922" y="23685"/>
                    <a:pt x="28555" y="23051"/>
                  </a:cubicBezTo>
                  <a:lnTo>
                    <a:pt x="28555" y="23051"/>
                  </a:lnTo>
                  <a:cubicBezTo>
                    <a:pt x="29055" y="23251"/>
                    <a:pt x="29389" y="22884"/>
                    <a:pt x="29389" y="22584"/>
                  </a:cubicBezTo>
                  <a:cubicBezTo>
                    <a:pt x="29322" y="21950"/>
                    <a:pt x="27687" y="19482"/>
                    <a:pt x="27687" y="19482"/>
                  </a:cubicBezTo>
                  <a:close/>
                </a:path>
              </a:pathLst>
            </a:custGeom>
            <a:solidFill>
              <a:srgbClr val="E382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58" name="Google Shape;644;p37">
              <a:extLst>
                <a:ext uri="{FF2B5EF4-FFF2-40B4-BE49-F238E27FC236}">
                  <a16:creationId xmlns:a16="http://schemas.microsoft.com/office/drawing/2014/main" id="{6AB88982-FF9C-C383-C530-7BDF330975BD}"/>
                </a:ext>
              </a:extLst>
            </p:cNvPr>
            <p:cNvSpPr/>
            <p:nvPr/>
          </p:nvSpPr>
          <p:spPr>
            <a:xfrm>
              <a:off x="5367325" y="2160325"/>
              <a:ext cx="66750" cy="90075"/>
            </a:xfrm>
            <a:custGeom>
              <a:avLst/>
              <a:gdLst/>
              <a:ahLst/>
              <a:cxnLst/>
              <a:rect l="l" t="t" r="r" b="b"/>
              <a:pathLst>
                <a:path w="2670" h="3603" extrusionOk="0">
                  <a:moveTo>
                    <a:pt x="1" y="0"/>
                  </a:moveTo>
                  <a:cubicBezTo>
                    <a:pt x="968" y="1802"/>
                    <a:pt x="1469" y="3603"/>
                    <a:pt x="1469" y="3603"/>
                  </a:cubicBezTo>
                  <a:lnTo>
                    <a:pt x="2670" y="2469"/>
                  </a:lnTo>
                  <a:cubicBezTo>
                    <a:pt x="1369" y="935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59" name="Google Shape;645;p37">
              <a:extLst>
                <a:ext uri="{FF2B5EF4-FFF2-40B4-BE49-F238E27FC236}">
                  <a16:creationId xmlns:a16="http://schemas.microsoft.com/office/drawing/2014/main" id="{D9DD2539-D3A8-B614-A08F-387D1A51D937}"/>
                </a:ext>
              </a:extLst>
            </p:cNvPr>
            <p:cNvSpPr/>
            <p:nvPr/>
          </p:nvSpPr>
          <p:spPr>
            <a:xfrm>
              <a:off x="5242250" y="3020100"/>
              <a:ext cx="143450" cy="179325"/>
            </a:xfrm>
            <a:custGeom>
              <a:avLst/>
              <a:gdLst/>
              <a:ahLst/>
              <a:cxnLst/>
              <a:rect l="l" t="t" r="r" b="b"/>
              <a:pathLst>
                <a:path w="5738" h="7173" extrusionOk="0">
                  <a:moveTo>
                    <a:pt x="3870" y="1"/>
                  </a:moveTo>
                  <a:lnTo>
                    <a:pt x="0" y="7172"/>
                  </a:lnTo>
                  <a:cubicBezTo>
                    <a:pt x="5738" y="5805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60" name="Google Shape;646;p37">
              <a:extLst>
                <a:ext uri="{FF2B5EF4-FFF2-40B4-BE49-F238E27FC236}">
                  <a16:creationId xmlns:a16="http://schemas.microsoft.com/office/drawing/2014/main" id="{5425BD6E-B3FB-F41C-FA83-DF46D12A8C94}"/>
                </a:ext>
              </a:extLst>
            </p:cNvPr>
            <p:cNvSpPr/>
            <p:nvPr/>
          </p:nvSpPr>
          <p:spPr>
            <a:xfrm>
              <a:off x="5479075" y="4657100"/>
              <a:ext cx="459525" cy="137625"/>
            </a:xfrm>
            <a:custGeom>
              <a:avLst/>
              <a:gdLst/>
              <a:ahLst/>
              <a:cxnLst/>
              <a:rect l="l" t="t" r="r" b="b"/>
              <a:pathLst>
                <a:path w="18381" h="5505" extrusionOk="0">
                  <a:moveTo>
                    <a:pt x="8107" y="1"/>
                  </a:moveTo>
                  <a:lnTo>
                    <a:pt x="1835" y="735"/>
                  </a:lnTo>
                  <a:cubicBezTo>
                    <a:pt x="1" y="2836"/>
                    <a:pt x="668" y="5505"/>
                    <a:pt x="668" y="5505"/>
                  </a:cubicBezTo>
                  <a:lnTo>
                    <a:pt x="17180" y="5505"/>
                  </a:lnTo>
                  <a:cubicBezTo>
                    <a:pt x="17180" y="5505"/>
                    <a:pt x="18381" y="2303"/>
                    <a:pt x="10842" y="635"/>
                  </a:cubicBezTo>
                  <a:cubicBezTo>
                    <a:pt x="9374" y="334"/>
                    <a:pt x="8107" y="1"/>
                    <a:pt x="8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61" name="Google Shape;647;p37">
              <a:extLst>
                <a:ext uri="{FF2B5EF4-FFF2-40B4-BE49-F238E27FC236}">
                  <a16:creationId xmlns:a16="http://schemas.microsoft.com/office/drawing/2014/main" id="{F13C2CF3-2ECD-7F75-E430-1B2119EF631D}"/>
                </a:ext>
              </a:extLst>
            </p:cNvPr>
            <p:cNvSpPr/>
            <p:nvPr/>
          </p:nvSpPr>
          <p:spPr>
            <a:xfrm>
              <a:off x="4678500" y="4648775"/>
              <a:ext cx="436175" cy="145950"/>
            </a:xfrm>
            <a:custGeom>
              <a:avLst/>
              <a:gdLst/>
              <a:ahLst/>
              <a:cxnLst/>
              <a:rect l="l" t="t" r="r" b="b"/>
              <a:pathLst>
                <a:path w="17447" h="5838" extrusionOk="0">
                  <a:moveTo>
                    <a:pt x="1836" y="0"/>
                  </a:moveTo>
                  <a:cubicBezTo>
                    <a:pt x="1" y="2135"/>
                    <a:pt x="601" y="5838"/>
                    <a:pt x="568" y="5838"/>
                  </a:cubicBezTo>
                  <a:lnTo>
                    <a:pt x="16413" y="5838"/>
                  </a:lnTo>
                  <a:cubicBezTo>
                    <a:pt x="16413" y="5838"/>
                    <a:pt x="17447" y="2802"/>
                    <a:pt x="11242" y="1501"/>
                  </a:cubicBezTo>
                  <a:cubicBezTo>
                    <a:pt x="9775" y="1201"/>
                    <a:pt x="8407" y="868"/>
                    <a:pt x="8407" y="868"/>
                  </a:cubicBezTo>
                  <a:lnTo>
                    <a:pt x="18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62" name="Google Shape;648;p37">
              <a:extLst>
                <a:ext uri="{FF2B5EF4-FFF2-40B4-BE49-F238E27FC236}">
                  <a16:creationId xmlns:a16="http://schemas.microsoft.com/office/drawing/2014/main" id="{65A1DC84-40C6-8F33-F718-CCD27FAC6918}"/>
                </a:ext>
              </a:extLst>
            </p:cNvPr>
            <p:cNvSpPr/>
            <p:nvPr/>
          </p:nvSpPr>
          <p:spPr>
            <a:xfrm>
              <a:off x="5100475" y="1934325"/>
              <a:ext cx="88425" cy="90925"/>
            </a:xfrm>
            <a:custGeom>
              <a:avLst/>
              <a:gdLst/>
              <a:ahLst/>
              <a:cxnLst/>
              <a:rect l="l" t="t" r="r" b="b"/>
              <a:pathLst>
                <a:path w="3537" h="3637" extrusionOk="0">
                  <a:moveTo>
                    <a:pt x="1" y="1"/>
                  </a:moveTo>
                  <a:cubicBezTo>
                    <a:pt x="1" y="1"/>
                    <a:pt x="735" y="3336"/>
                    <a:pt x="3537" y="3637"/>
                  </a:cubicBezTo>
                  <a:lnTo>
                    <a:pt x="3003" y="1969"/>
                  </a:lnTo>
                  <a:cubicBezTo>
                    <a:pt x="3003" y="1969"/>
                    <a:pt x="901" y="123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63" name="Google Shape;649;p37">
              <a:extLst>
                <a:ext uri="{FF2B5EF4-FFF2-40B4-BE49-F238E27FC236}">
                  <a16:creationId xmlns:a16="http://schemas.microsoft.com/office/drawing/2014/main" id="{CE4B62BE-E99B-5721-D8DD-E55CA11D2E87}"/>
                </a:ext>
              </a:extLst>
            </p:cNvPr>
            <p:cNvSpPr/>
            <p:nvPr/>
          </p:nvSpPr>
          <p:spPr>
            <a:xfrm>
              <a:off x="4871200" y="1517300"/>
              <a:ext cx="414425" cy="484550"/>
            </a:xfrm>
            <a:custGeom>
              <a:avLst/>
              <a:gdLst/>
              <a:ahLst/>
              <a:cxnLst/>
              <a:rect l="l" t="t" r="r" b="b"/>
              <a:pathLst>
                <a:path w="16577" h="19382" extrusionOk="0">
                  <a:moveTo>
                    <a:pt x="10983" y="0"/>
                  </a:moveTo>
                  <a:cubicBezTo>
                    <a:pt x="10958" y="0"/>
                    <a:pt x="10932" y="1"/>
                    <a:pt x="10906" y="3"/>
                  </a:cubicBezTo>
                  <a:cubicBezTo>
                    <a:pt x="9505" y="70"/>
                    <a:pt x="7971" y="3239"/>
                    <a:pt x="7971" y="3239"/>
                  </a:cubicBezTo>
                  <a:cubicBezTo>
                    <a:pt x="7971" y="3239"/>
                    <a:pt x="7521" y="1858"/>
                    <a:pt x="6649" y="1858"/>
                  </a:cubicBezTo>
                  <a:cubicBezTo>
                    <a:pt x="6602" y="1858"/>
                    <a:pt x="6553" y="1862"/>
                    <a:pt x="6503" y="1871"/>
                  </a:cubicBezTo>
                  <a:cubicBezTo>
                    <a:pt x="4735" y="2171"/>
                    <a:pt x="3668" y="5574"/>
                    <a:pt x="3668" y="5574"/>
                  </a:cubicBezTo>
                  <a:cubicBezTo>
                    <a:pt x="3602" y="5559"/>
                    <a:pt x="3526" y="5552"/>
                    <a:pt x="3444" y="5552"/>
                  </a:cubicBezTo>
                  <a:cubicBezTo>
                    <a:pt x="2358" y="5552"/>
                    <a:pt x="1" y="6784"/>
                    <a:pt x="465" y="9543"/>
                  </a:cubicBezTo>
                  <a:cubicBezTo>
                    <a:pt x="1199" y="13746"/>
                    <a:pt x="3668" y="15547"/>
                    <a:pt x="3668" y="15547"/>
                  </a:cubicBezTo>
                  <a:cubicBezTo>
                    <a:pt x="4566" y="18922"/>
                    <a:pt x="5906" y="19381"/>
                    <a:pt x="6569" y="19381"/>
                  </a:cubicBezTo>
                  <a:cubicBezTo>
                    <a:pt x="6817" y="19381"/>
                    <a:pt x="6970" y="19317"/>
                    <a:pt x="6970" y="19317"/>
                  </a:cubicBezTo>
                  <a:lnTo>
                    <a:pt x="6503" y="15714"/>
                  </a:lnTo>
                  <a:lnTo>
                    <a:pt x="7070" y="14480"/>
                  </a:lnTo>
                  <a:cubicBezTo>
                    <a:pt x="6737" y="14246"/>
                    <a:pt x="6403" y="13980"/>
                    <a:pt x="6170" y="13646"/>
                  </a:cubicBezTo>
                  <a:cubicBezTo>
                    <a:pt x="5336" y="12512"/>
                    <a:pt x="5369" y="11044"/>
                    <a:pt x="6236" y="10410"/>
                  </a:cubicBezTo>
                  <a:cubicBezTo>
                    <a:pt x="6522" y="10206"/>
                    <a:pt x="6863" y="10108"/>
                    <a:pt x="7219" y="10108"/>
                  </a:cubicBezTo>
                  <a:cubicBezTo>
                    <a:pt x="7736" y="10108"/>
                    <a:pt x="8284" y="10316"/>
                    <a:pt x="8738" y="10711"/>
                  </a:cubicBezTo>
                  <a:cubicBezTo>
                    <a:pt x="8738" y="10711"/>
                    <a:pt x="9805" y="10310"/>
                    <a:pt x="9639" y="8809"/>
                  </a:cubicBezTo>
                  <a:cubicBezTo>
                    <a:pt x="12040" y="8142"/>
                    <a:pt x="13475" y="7141"/>
                    <a:pt x="14242" y="6041"/>
                  </a:cubicBezTo>
                  <a:cubicBezTo>
                    <a:pt x="14642" y="6508"/>
                    <a:pt x="15043" y="7008"/>
                    <a:pt x="15376" y="7575"/>
                  </a:cubicBezTo>
                  <a:cubicBezTo>
                    <a:pt x="16577" y="5507"/>
                    <a:pt x="15843" y="4339"/>
                    <a:pt x="15009" y="4006"/>
                  </a:cubicBezTo>
                  <a:cubicBezTo>
                    <a:pt x="15043" y="3739"/>
                    <a:pt x="15043" y="3505"/>
                    <a:pt x="15043" y="3305"/>
                  </a:cubicBezTo>
                  <a:cubicBezTo>
                    <a:pt x="15043" y="2238"/>
                    <a:pt x="14742" y="670"/>
                    <a:pt x="14042" y="537"/>
                  </a:cubicBezTo>
                  <a:cubicBezTo>
                    <a:pt x="13955" y="517"/>
                    <a:pt x="13872" y="508"/>
                    <a:pt x="13790" y="508"/>
                  </a:cubicBezTo>
                  <a:cubicBezTo>
                    <a:pt x="12616" y="508"/>
                    <a:pt x="11974" y="2405"/>
                    <a:pt x="11974" y="2405"/>
                  </a:cubicBezTo>
                  <a:cubicBezTo>
                    <a:pt x="11974" y="2405"/>
                    <a:pt x="12230" y="0"/>
                    <a:pt x="10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64" name="Google Shape;650;p37">
              <a:extLst>
                <a:ext uri="{FF2B5EF4-FFF2-40B4-BE49-F238E27FC236}">
                  <a16:creationId xmlns:a16="http://schemas.microsoft.com/office/drawing/2014/main" id="{17F270D4-AAAC-C268-8B84-3ECAFA1B38BE}"/>
                </a:ext>
              </a:extLst>
            </p:cNvPr>
            <p:cNvSpPr/>
            <p:nvPr/>
          </p:nvSpPr>
          <p:spPr>
            <a:xfrm>
              <a:off x="4795250" y="4361900"/>
              <a:ext cx="222700" cy="71750"/>
            </a:xfrm>
            <a:custGeom>
              <a:avLst/>
              <a:gdLst/>
              <a:ahLst/>
              <a:cxnLst/>
              <a:rect l="l" t="t" r="r" b="b"/>
              <a:pathLst>
                <a:path w="8908" h="2870" fill="none" extrusionOk="0">
                  <a:moveTo>
                    <a:pt x="1" y="0"/>
                  </a:moveTo>
                  <a:cubicBezTo>
                    <a:pt x="1" y="0"/>
                    <a:pt x="3237" y="2636"/>
                    <a:pt x="8907" y="2869"/>
                  </a:cubicBezTo>
                </a:path>
              </a:pathLst>
            </a:custGeom>
            <a:noFill/>
            <a:ln w="2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65" name="Google Shape;651;p37">
              <a:extLst>
                <a:ext uri="{FF2B5EF4-FFF2-40B4-BE49-F238E27FC236}">
                  <a16:creationId xmlns:a16="http://schemas.microsoft.com/office/drawing/2014/main" id="{08D00B86-BCD8-4EE6-74F9-665DF5B69430}"/>
                </a:ext>
              </a:extLst>
            </p:cNvPr>
            <p:cNvSpPr/>
            <p:nvPr/>
          </p:nvSpPr>
          <p:spPr>
            <a:xfrm>
              <a:off x="5450725" y="4385250"/>
              <a:ext cx="236875" cy="52550"/>
            </a:xfrm>
            <a:custGeom>
              <a:avLst/>
              <a:gdLst/>
              <a:ahLst/>
              <a:cxnLst/>
              <a:rect l="l" t="t" r="r" b="b"/>
              <a:pathLst>
                <a:path w="9475" h="2102" fill="none" extrusionOk="0">
                  <a:moveTo>
                    <a:pt x="1" y="1335"/>
                  </a:moveTo>
                  <a:cubicBezTo>
                    <a:pt x="1" y="1335"/>
                    <a:pt x="5204" y="2102"/>
                    <a:pt x="9474" y="0"/>
                  </a:cubicBezTo>
                </a:path>
              </a:pathLst>
            </a:custGeom>
            <a:noFill/>
            <a:ln w="2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66" name="Google Shape;652;p37">
              <a:extLst>
                <a:ext uri="{FF2B5EF4-FFF2-40B4-BE49-F238E27FC236}">
                  <a16:creationId xmlns:a16="http://schemas.microsoft.com/office/drawing/2014/main" id="{FE775B55-AB47-B2E9-F618-8FCB2E4D50D1}"/>
                </a:ext>
              </a:extLst>
            </p:cNvPr>
            <p:cNvSpPr/>
            <p:nvPr/>
          </p:nvSpPr>
          <p:spPr>
            <a:xfrm>
              <a:off x="5152175" y="2905850"/>
              <a:ext cx="49225" cy="70925"/>
            </a:xfrm>
            <a:custGeom>
              <a:avLst/>
              <a:gdLst/>
              <a:ahLst/>
              <a:cxnLst/>
              <a:rect l="l" t="t" r="r" b="b"/>
              <a:pathLst>
                <a:path w="1969" h="2837" fill="none" extrusionOk="0">
                  <a:moveTo>
                    <a:pt x="1" y="1"/>
                  </a:moveTo>
                  <a:cubicBezTo>
                    <a:pt x="1" y="1"/>
                    <a:pt x="301" y="201"/>
                    <a:pt x="568" y="568"/>
                  </a:cubicBezTo>
                  <a:cubicBezTo>
                    <a:pt x="801" y="968"/>
                    <a:pt x="1969" y="2836"/>
                    <a:pt x="1969" y="2836"/>
                  </a:cubicBezTo>
                </a:path>
              </a:pathLst>
            </a:custGeom>
            <a:noFill/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67" name="Google Shape;653;p37">
              <a:extLst>
                <a:ext uri="{FF2B5EF4-FFF2-40B4-BE49-F238E27FC236}">
                  <a16:creationId xmlns:a16="http://schemas.microsoft.com/office/drawing/2014/main" id="{8AF8A89F-1CE5-83CE-E8A2-7014947994FF}"/>
                </a:ext>
              </a:extLst>
            </p:cNvPr>
            <p:cNvSpPr/>
            <p:nvPr/>
          </p:nvSpPr>
          <p:spPr>
            <a:xfrm>
              <a:off x="5122150" y="2922525"/>
              <a:ext cx="49250" cy="70925"/>
            </a:xfrm>
            <a:custGeom>
              <a:avLst/>
              <a:gdLst/>
              <a:ahLst/>
              <a:cxnLst/>
              <a:rect l="l" t="t" r="r" b="b"/>
              <a:pathLst>
                <a:path w="1970" h="2837" fill="none" extrusionOk="0">
                  <a:moveTo>
                    <a:pt x="1" y="1"/>
                  </a:moveTo>
                  <a:cubicBezTo>
                    <a:pt x="1" y="1"/>
                    <a:pt x="301" y="201"/>
                    <a:pt x="535" y="568"/>
                  </a:cubicBezTo>
                  <a:cubicBezTo>
                    <a:pt x="802" y="935"/>
                    <a:pt x="1969" y="2836"/>
                    <a:pt x="1969" y="2836"/>
                  </a:cubicBezTo>
                </a:path>
              </a:pathLst>
            </a:custGeom>
            <a:noFill/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68" name="Google Shape;654;p37">
              <a:extLst>
                <a:ext uri="{FF2B5EF4-FFF2-40B4-BE49-F238E27FC236}">
                  <a16:creationId xmlns:a16="http://schemas.microsoft.com/office/drawing/2014/main" id="{1D7022EF-E679-2796-384E-F4FA54A08E1D}"/>
                </a:ext>
              </a:extLst>
            </p:cNvPr>
            <p:cNvSpPr/>
            <p:nvPr/>
          </p:nvSpPr>
          <p:spPr>
            <a:xfrm>
              <a:off x="5097975" y="2944225"/>
              <a:ext cx="36725" cy="50875"/>
            </a:xfrm>
            <a:custGeom>
              <a:avLst/>
              <a:gdLst/>
              <a:ahLst/>
              <a:cxnLst/>
              <a:rect l="l" t="t" r="r" b="b"/>
              <a:pathLst>
                <a:path w="1469" h="2035" fill="none" extrusionOk="0">
                  <a:moveTo>
                    <a:pt x="1" y="0"/>
                  </a:moveTo>
                  <a:cubicBezTo>
                    <a:pt x="267" y="367"/>
                    <a:pt x="1468" y="2035"/>
                    <a:pt x="1468" y="2035"/>
                  </a:cubicBezTo>
                </a:path>
              </a:pathLst>
            </a:custGeom>
            <a:noFill/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69" name="Google Shape;655;p37">
              <a:extLst>
                <a:ext uri="{FF2B5EF4-FFF2-40B4-BE49-F238E27FC236}">
                  <a16:creationId xmlns:a16="http://schemas.microsoft.com/office/drawing/2014/main" id="{AE4C2D2E-872F-C3DF-1B62-3CCB5F608A78}"/>
                </a:ext>
              </a:extLst>
            </p:cNvPr>
            <p:cNvSpPr/>
            <p:nvPr/>
          </p:nvSpPr>
          <p:spPr>
            <a:xfrm>
              <a:off x="5127175" y="2854975"/>
              <a:ext cx="47550" cy="23375"/>
            </a:xfrm>
            <a:custGeom>
              <a:avLst/>
              <a:gdLst/>
              <a:ahLst/>
              <a:cxnLst/>
              <a:rect l="l" t="t" r="r" b="b"/>
              <a:pathLst>
                <a:path w="1902" h="935" fill="none" extrusionOk="0">
                  <a:moveTo>
                    <a:pt x="1901" y="935"/>
                  </a:moveTo>
                  <a:cubicBezTo>
                    <a:pt x="1901" y="935"/>
                    <a:pt x="934" y="234"/>
                    <a:pt x="0" y="1"/>
                  </a:cubicBezTo>
                </a:path>
              </a:pathLst>
            </a:custGeom>
            <a:noFill/>
            <a:ln w="25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70" name="Google Shape;656;p37">
              <a:extLst>
                <a:ext uri="{FF2B5EF4-FFF2-40B4-BE49-F238E27FC236}">
                  <a16:creationId xmlns:a16="http://schemas.microsoft.com/office/drawing/2014/main" id="{9A670F59-6DC0-C0A4-7BD8-BB2CF031F92B}"/>
                </a:ext>
              </a:extLst>
            </p:cNvPr>
            <p:cNvSpPr/>
            <p:nvPr/>
          </p:nvSpPr>
          <p:spPr>
            <a:xfrm>
              <a:off x="1532925" y="4788025"/>
              <a:ext cx="1104150" cy="15050"/>
            </a:xfrm>
            <a:custGeom>
              <a:avLst/>
              <a:gdLst/>
              <a:ahLst/>
              <a:cxnLst/>
              <a:rect l="l" t="t" r="r" b="b"/>
              <a:pathLst>
                <a:path w="44166" h="602" fill="none" extrusionOk="0">
                  <a:moveTo>
                    <a:pt x="1" y="301"/>
                  </a:moveTo>
                  <a:lnTo>
                    <a:pt x="12777" y="301"/>
                  </a:lnTo>
                  <a:cubicBezTo>
                    <a:pt x="12777" y="301"/>
                    <a:pt x="13811" y="168"/>
                    <a:pt x="14244" y="168"/>
                  </a:cubicBezTo>
                  <a:cubicBezTo>
                    <a:pt x="14645" y="168"/>
                    <a:pt x="14845" y="301"/>
                    <a:pt x="15345" y="301"/>
                  </a:cubicBezTo>
                  <a:cubicBezTo>
                    <a:pt x="15845" y="301"/>
                    <a:pt x="16179" y="68"/>
                    <a:pt x="16779" y="101"/>
                  </a:cubicBezTo>
                  <a:cubicBezTo>
                    <a:pt x="17347" y="134"/>
                    <a:pt x="18414" y="301"/>
                    <a:pt x="18814" y="435"/>
                  </a:cubicBezTo>
                  <a:cubicBezTo>
                    <a:pt x="19281" y="568"/>
                    <a:pt x="19415" y="301"/>
                    <a:pt x="19782" y="301"/>
                  </a:cubicBezTo>
                  <a:cubicBezTo>
                    <a:pt x="20149" y="301"/>
                    <a:pt x="20482" y="401"/>
                    <a:pt x="20816" y="301"/>
                  </a:cubicBezTo>
                  <a:cubicBezTo>
                    <a:pt x="21149" y="234"/>
                    <a:pt x="22017" y="101"/>
                    <a:pt x="22484" y="134"/>
                  </a:cubicBezTo>
                  <a:cubicBezTo>
                    <a:pt x="22951" y="168"/>
                    <a:pt x="23618" y="301"/>
                    <a:pt x="24018" y="301"/>
                  </a:cubicBezTo>
                  <a:cubicBezTo>
                    <a:pt x="24418" y="301"/>
                    <a:pt x="24852" y="101"/>
                    <a:pt x="25252" y="168"/>
                  </a:cubicBezTo>
                  <a:cubicBezTo>
                    <a:pt x="25619" y="268"/>
                    <a:pt x="26320" y="435"/>
                    <a:pt x="26620" y="435"/>
                  </a:cubicBezTo>
                  <a:cubicBezTo>
                    <a:pt x="26853" y="435"/>
                    <a:pt x="27287" y="301"/>
                    <a:pt x="27687" y="301"/>
                  </a:cubicBezTo>
                  <a:lnTo>
                    <a:pt x="33625" y="301"/>
                  </a:lnTo>
                  <a:cubicBezTo>
                    <a:pt x="33625" y="301"/>
                    <a:pt x="35493" y="1"/>
                    <a:pt x="36260" y="101"/>
                  </a:cubicBezTo>
                  <a:cubicBezTo>
                    <a:pt x="36994" y="168"/>
                    <a:pt x="37761" y="401"/>
                    <a:pt x="38161" y="468"/>
                  </a:cubicBezTo>
                  <a:cubicBezTo>
                    <a:pt x="38628" y="535"/>
                    <a:pt x="38995" y="301"/>
                    <a:pt x="39529" y="335"/>
                  </a:cubicBezTo>
                  <a:cubicBezTo>
                    <a:pt x="40029" y="335"/>
                    <a:pt x="40663" y="535"/>
                    <a:pt x="41030" y="535"/>
                  </a:cubicBezTo>
                  <a:cubicBezTo>
                    <a:pt x="41430" y="601"/>
                    <a:pt x="41997" y="301"/>
                    <a:pt x="42464" y="301"/>
                  </a:cubicBezTo>
                  <a:cubicBezTo>
                    <a:pt x="42931" y="268"/>
                    <a:pt x="43532" y="335"/>
                    <a:pt x="44166" y="335"/>
                  </a:cubicBezTo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771" name="Google Shape;657;p37">
              <a:extLst>
                <a:ext uri="{FF2B5EF4-FFF2-40B4-BE49-F238E27FC236}">
                  <a16:creationId xmlns:a16="http://schemas.microsoft.com/office/drawing/2014/main" id="{F2E2EF82-2C69-92BA-D387-51220E3EC1A4}"/>
                </a:ext>
              </a:extLst>
            </p:cNvPr>
            <p:cNvSpPr/>
            <p:nvPr/>
          </p:nvSpPr>
          <p:spPr>
            <a:xfrm>
              <a:off x="2790500" y="4788025"/>
              <a:ext cx="3269850" cy="13375"/>
            </a:xfrm>
            <a:custGeom>
              <a:avLst/>
              <a:gdLst/>
              <a:ahLst/>
              <a:cxnLst/>
              <a:rect l="l" t="t" r="r" b="b"/>
              <a:pathLst>
                <a:path w="130794" h="535" fill="none" extrusionOk="0">
                  <a:moveTo>
                    <a:pt x="0" y="301"/>
                  </a:moveTo>
                  <a:lnTo>
                    <a:pt x="34859" y="301"/>
                  </a:lnTo>
                  <a:cubicBezTo>
                    <a:pt x="34859" y="301"/>
                    <a:pt x="35693" y="134"/>
                    <a:pt x="36026" y="134"/>
                  </a:cubicBezTo>
                  <a:cubicBezTo>
                    <a:pt x="36360" y="134"/>
                    <a:pt x="37727" y="468"/>
                    <a:pt x="38028" y="468"/>
                  </a:cubicBezTo>
                  <a:cubicBezTo>
                    <a:pt x="38361" y="468"/>
                    <a:pt x="38895" y="268"/>
                    <a:pt x="39495" y="234"/>
                  </a:cubicBezTo>
                  <a:cubicBezTo>
                    <a:pt x="40029" y="168"/>
                    <a:pt x="41597" y="468"/>
                    <a:pt x="42231" y="468"/>
                  </a:cubicBezTo>
                  <a:cubicBezTo>
                    <a:pt x="42864" y="435"/>
                    <a:pt x="43598" y="68"/>
                    <a:pt x="44332" y="134"/>
                  </a:cubicBezTo>
                  <a:cubicBezTo>
                    <a:pt x="45066" y="234"/>
                    <a:pt x="46367" y="468"/>
                    <a:pt x="47034" y="435"/>
                  </a:cubicBezTo>
                  <a:cubicBezTo>
                    <a:pt x="47701" y="435"/>
                    <a:pt x="48402" y="168"/>
                    <a:pt x="49035" y="168"/>
                  </a:cubicBezTo>
                  <a:cubicBezTo>
                    <a:pt x="49669" y="168"/>
                    <a:pt x="51771" y="335"/>
                    <a:pt x="52371" y="401"/>
                  </a:cubicBezTo>
                  <a:cubicBezTo>
                    <a:pt x="52938" y="435"/>
                    <a:pt x="53439" y="301"/>
                    <a:pt x="54239" y="301"/>
                  </a:cubicBezTo>
                  <a:cubicBezTo>
                    <a:pt x="55040" y="301"/>
                    <a:pt x="56207" y="101"/>
                    <a:pt x="57275" y="301"/>
                  </a:cubicBezTo>
                  <a:cubicBezTo>
                    <a:pt x="58375" y="501"/>
                    <a:pt x="58776" y="1"/>
                    <a:pt x="59243" y="101"/>
                  </a:cubicBezTo>
                  <a:cubicBezTo>
                    <a:pt x="59710" y="168"/>
                    <a:pt x="60210" y="301"/>
                    <a:pt x="60744" y="301"/>
                  </a:cubicBezTo>
                  <a:cubicBezTo>
                    <a:pt x="61277" y="301"/>
                    <a:pt x="62278" y="168"/>
                    <a:pt x="62745" y="268"/>
                  </a:cubicBezTo>
                  <a:cubicBezTo>
                    <a:pt x="63212" y="301"/>
                    <a:pt x="63412" y="335"/>
                    <a:pt x="63913" y="335"/>
                  </a:cubicBezTo>
                  <a:cubicBezTo>
                    <a:pt x="64413" y="335"/>
                    <a:pt x="65013" y="134"/>
                    <a:pt x="65614" y="301"/>
                  </a:cubicBezTo>
                  <a:cubicBezTo>
                    <a:pt x="66214" y="468"/>
                    <a:pt x="66448" y="368"/>
                    <a:pt x="66948" y="335"/>
                  </a:cubicBezTo>
                  <a:cubicBezTo>
                    <a:pt x="67449" y="301"/>
                    <a:pt x="75788" y="335"/>
                    <a:pt x="75788" y="335"/>
                  </a:cubicBezTo>
                  <a:lnTo>
                    <a:pt x="77055" y="301"/>
                  </a:lnTo>
                  <a:lnTo>
                    <a:pt x="78690" y="301"/>
                  </a:lnTo>
                  <a:cubicBezTo>
                    <a:pt x="78690" y="301"/>
                    <a:pt x="79257" y="34"/>
                    <a:pt x="79757" y="134"/>
                  </a:cubicBezTo>
                  <a:cubicBezTo>
                    <a:pt x="80258" y="201"/>
                    <a:pt x="81258" y="401"/>
                    <a:pt x="81926" y="468"/>
                  </a:cubicBezTo>
                  <a:cubicBezTo>
                    <a:pt x="82559" y="535"/>
                    <a:pt x="83026" y="168"/>
                    <a:pt x="83593" y="301"/>
                  </a:cubicBezTo>
                  <a:cubicBezTo>
                    <a:pt x="84194" y="435"/>
                    <a:pt x="85094" y="301"/>
                    <a:pt x="85728" y="268"/>
                  </a:cubicBezTo>
                  <a:cubicBezTo>
                    <a:pt x="86295" y="201"/>
                    <a:pt x="87196" y="301"/>
                    <a:pt x="87396" y="301"/>
                  </a:cubicBezTo>
                  <a:cubicBezTo>
                    <a:pt x="87596" y="268"/>
                    <a:pt x="88730" y="301"/>
                    <a:pt x="88730" y="301"/>
                  </a:cubicBezTo>
                  <a:lnTo>
                    <a:pt x="92767" y="301"/>
                  </a:lnTo>
                  <a:lnTo>
                    <a:pt x="94735" y="301"/>
                  </a:lnTo>
                  <a:cubicBezTo>
                    <a:pt x="94735" y="301"/>
                    <a:pt x="96236" y="101"/>
                    <a:pt x="96903" y="234"/>
                  </a:cubicBezTo>
                  <a:cubicBezTo>
                    <a:pt x="97570" y="335"/>
                    <a:pt x="98037" y="335"/>
                    <a:pt x="98804" y="401"/>
                  </a:cubicBezTo>
                  <a:cubicBezTo>
                    <a:pt x="99605" y="435"/>
                    <a:pt x="100906" y="168"/>
                    <a:pt x="101640" y="168"/>
                  </a:cubicBezTo>
                  <a:cubicBezTo>
                    <a:pt x="102440" y="168"/>
                    <a:pt x="103207" y="335"/>
                    <a:pt x="104475" y="401"/>
                  </a:cubicBezTo>
                  <a:cubicBezTo>
                    <a:pt x="105809" y="435"/>
                    <a:pt x="107544" y="1"/>
                    <a:pt x="108211" y="168"/>
                  </a:cubicBezTo>
                  <a:cubicBezTo>
                    <a:pt x="108878" y="335"/>
                    <a:pt x="111113" y="468"/>
                    <a:pt x="111914" y="401"/>
                  </a:cubicBezTo>
                  <a:cubicBezTo>
                    <a:pt x="112714" y="301"/>
                    <a:pt x="113215" y="234"/>
                    <a:pt x="113915" y="268"/>
                  </a:cubicBezTo>
                  <a:cubicBezTo>
                    <a:pt x="114616" y="301"/>
                    <a:pt x="115583" y="401"/>
                    <a:pt x="115983" y="301"/>
                  </a:cubicBezTo>
                  <a:cubicBezTo>
                    <a:pt x="116417" y="268"/>
                    <a:pt x="130794" y="301"/>
                    <a:pt x="130794" y="301"/>
                  </a:cubicBezTo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772" name="Google Shape;658;p37">
            <a:extLst>
              <a:ext uri="{FF2B5EF4-FFF2-40B4-BE49-F238E27FC236}">
                <a16:creationId xmlns:a16="http://schemas.microsoft.com/office/drawing/2014/main" id="{A67414AD-5C3C-62FB-0AB5-EF442FA7A15C}"/>
              </a:ext>
            </a:extLst>
          </p:cNvPr>
          <p:cNvGrpSpPr/>
          <p:nvPr/>
        </p:nvGrpSpPr>
        <p:grpSpPr>
          <a:xfrm flipH="1">
            <a:off x="1477990" y="5810557"/>
            <a:ext cx="386425" cy="249432"/>
            <a:chOff x="4821031" y="5546182"/>
            <a:chExt cx="326925" cy="211025"/>
          </a:xfrm>
        </p:grpSpPr>
        <p:sp>
          <p:nvSpPr>
            <p:cNvPr id="773" name="Google Shape;659;p37">
              <a:extLst>
                <a:ext uri="{FF2B5EF4-FFF2-40B4-BE49-F238E27FC236}">
                  <a16:creationId xmlns:a16="http://schemas.microsoft.com/office/drawing/2014/main" id="{E24EAEB9-BF24-2733-303D-56B7489E223A}"/>
                </a:ext>
              </a:extLst>
            </p:cNvPr>
            <p:cNvSpPr/>
            <p:nvPr/>
          </p:nvSpPr>
          <p:spPr>
            <a:xfrm>
              <a:off x="5072881" y="5546182"/>
              <a:ext cx="75075" cy="75925"/>
            </a:xfrm>
            <a:custGeom>
              <a:avLst/>
              <a:gdLst/>
              <a:ahLst/>
              <a:cxnLst/>
              <a:rect l="l" t="t" r="r" b="b"/>
              <a:pathLst>
                <a:path w="3003" h="3037" fill="none" extrusionOk="0">
                  <a:moveTo>
                    <a:pt x="3003" y="1535"/>
                  </a:moveTo>
                  <a:cubicBezTo>
                    <a:pt x="3003" y="2369"/>
                    <a:pt x="2335" y="3036"/>
                    <a:pt x="1501" y="3036"/>
                  </a:cubicBezTo>
                  <a:cubicBezTo>
                    <a:pt x="668" y="3036"/>
                    <a:pt x="0" y="2369"/>
                    <a:pt x="0" y="1535"/>
                  </a:cubicBezTo>
                  <a:cubicBezTo>
                    <a:pt x="0" y="701"/>
                    <a:pt x="668" y="1"/>
                    <a:pt x="1501" y="1"/>
                  </a:cubicBezTo>
                  <a:cubicBezTo>
                    <a:pt x="2335" y="1"/>
                    <a:pt x="3003" y="701"/>
                    <a:pt x="3003" y="1535"/>
                  </a:cubicBezTo>
                  <a:close/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4" name="Google Shape;660;p37">
              <a:extLst>
                <a:ext uri="{FF2B5EF4-FFF2-40B4-BE49-F238E27FC236}">
                  <a16:creationId xmlns:a16="http://schemas.microsoft.com/office/drawing/2014/main" id="{C6147C07-D3AD-A5E8-308B-1DA3C6145037}"/>
                </a:ext>
              </a:extLst>
            </p:cNvPr>
            <p:cNvSpPr/>
            <p:nvPr/>
          </p:nvSpPr>
          <p:spPr>
            <a:xfrm>
              <a:off x="4821031" y="5640432"/>
              <a:ext cx="117600" cy="116775"/>
            </a:xfrm>
            <a:custGeom>
              <a:avLst/>
              <a:gdLst/>
              <a:ahLst/>
              <a:cxnLst/>
              <a:rect l="l" t="t" r="r" b="b"/>
              <a:pathLst>
                <a:path w="4704" h="4671" extrusionOk="0">
                  <a:moveTo>
                    <a:pt x="4704" y="2335"/>
                  </a:moveTo>
                  <a:cubicBezTo>
                    <a:pt x="4704" y="3636"/>
                    <a:pt x="3636" y="4670"/>
                    <a:pt x="2336" y="4670"/>
                  </a:cubicBezTo>
                  <a:cubicBezTo>
                    <a:pt x="1068" y="4670"/>
                    <a:pt x="1" y="3636"/>
                    <a:pt x="1" y="2335"/>
                  </a:cubicBezTo>
                  <a:cubicBezTo>
                    <a:pt x="1" y="1034"/>
                    <a:pt x="1068" y="0"/>
                    <a:pt x="2336" y="0"/>
                  </a:cubicBezTo>
                  <a:cubicBezTo>
                    <a:pt x="3636" y="0"/>
                    <a:pt x="4704" y="1034"/>
                    <a:pt x="4704" y="23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775" name="Google Shape;661;p37">
            <a:extLst>
              <a:ext uri="{FF2B5EF4-FFF2-40B4-BE49-F238E27FC236}">
                <a16:creationId xmlns:a16="http://schemas.microsoft.com/office/drawing/2014/main" id="{C8313E48-8EAE-86D1-7D73-B44778A158B1}"/>
              </a:ext>
            </a:extLst>
          </p:cNvPr>
          <p:cNvGrpSpPr/>
          <p:nvPr/>
        </p:nvGrpSpPr>
        <p:grpSpPr>
          <a:xfrm flipH="1">
            <a:off x="2224389" y="820441"/>
            <a:ext cx="619043" cy="311516"/>
            <a:chOff x="3992759" y="1324425"/>
            <a:chExt cx="523725" cy="263550"/>
          </a:xfrm>
        </p:grpSpPr>
        <p:sp>
          <p:nvSpPr>
            <p:cNvPr id="776" name="Google Shape;662;p37">
              <a:extLst>
                <a:ext uri="{FF2B5EF4-FFF2-40B4-BE49-F238E27FC236}">
                  <a16:creationId xmlns:a16="http://schemas.microsoft.com/office/drawing/2014/main" id="{C0327BBD-D699-CC19-8049-F979CAB9A3AB}"/>
                </a:ext>
              </a:extLst>
            </p:cNvPr>
            <p:cNvSpPr/>
            <p:nvPr/>
          </p:nvSpPr>
          <p:spPr>
            <a:xfrm>
              <a:off x="4440584" y="1324425"/>
              <a:ext cx="75900" cy="75075"/>
            </a:xfrm>
            <a:custGeom>
              <a:avLst/>
              <a:gdLst/>
              <a:ahLst/>
              <a:cxnLst/>
              <a:rect l="l" t="t" r="r" b="b"/>
              <a:pathLst>
                <a:path w="3036" h="3003" fill="none" extrusionOk="0">
                  <a:moveTo>
                    <a:pt x="3036" y="1502"/>
                  </a:moveTo>
                  <a:cubicBezTo>
                    <a:pt x="3036" y="2336"/>
                    <a:pt x="2335" y="3003"/>
                    <a:pt x="1502" y="3003"/>
                  </a:cubicBezTo>
                  <a:cubicBezTo>
                    <a:pt x="668" y="3003"/>
                    <a:pt x="0" y="2336"/>
                    <a:pt x="0" y="1502"/>
                  </a:cubicBezTo>
                  <a:cubicBezTo>
                    <a:pt x="0" y="668"/>
                    <a:pt x="668" y="1"/>
                    <a:pt x="1502" y="1"/>
                  </a:cubicBezTo>
                  <a:cubicBezTo>
                    <a:pt x="2335" y="1"/>
                    <a:pt x="3036" y="635"/>
                    <a:pt x="3036" y="1502"/>
                  </a:cubicBezTo>
                  <a:close/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7" name="Google Shape;663;p37">
              <a:extLst>
                <a:ext uri="{FF2B5EF4-FFF2-40B4-BE49-F238E27FC236}">
                  <a16:creationId xmlns:a16="http://schemas.microsoft.com/office/drawing/2014/main" id="{CFB95F1C-A9DD-5C26-011B-F7E4967B3CAD}"/>
                </a:ext>
              </a:extLst>
            </p:cNvPr>
            <p:cNvSpPr/>
            <p:nvPr/>
          </p:nvSpPr>
          <p:spPr>
            <a:xfrm>
              <a:off x="3992759" y="1471200"/>
              <a:ext cx="116775" cy="116775"/>
            </a:xfrm>
            <a:custGeom>
              <a:avLst/>
              <a:gdLst/>
              <a:ahLst/>
              <a:cxnLst/>
              <a:rect l="l" t="t" r="r" b="b"/>
              <a:pathLst>
                <a:path w="4671" h="4671" extrusionOk="0">
                  <a:moveTo>
                    <a:pt x="4671" y="2336"/>
                  </a:moveTo>
                  <a:cubicBezTo>
                    <a:pt x="4671" y="3637"/>
                    <a:pt x="3637" y="4671"/>
                    <a:pt x="2336" y="4671"/>
                  </a:cubicBezTo>
                  <a:cubicBezTo>
                    <a:pt x="1035" y="4671"/>
                    <a:pt x="1" y="3637"/>
                    <a:pt x="1" y="2336"/>
                  </a:cubicBezTo>
                  <a:cubicBezTo>
                    <a:pt x="1" y="1035"/>
                    <a:pt x="1035" y="1"/>
                    <a:pt x="2336" y="1"/>
                  </a:cubicBezTo>
                  <a:cubicBezTo>
                    <a:pt x="3637" y="1"/>
                    <a:pt x="4671" y="1001"/>
                    <a:pt x="4671" y="23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778" name="Group 777">
            <a:extLst>
              <a:ext uri="{FF2B5EF4-FFF2-40B4-BE49-F238E27FC236}">
                <a16:creationId xmlns:a16="http://schemas.microsoft.com/office/drawing/2014/main" id="{0A9994EA-5756-0A2A-0B5E-13E51341668A}"/>
              </a:ext>
            </a:extLst>
          </p:cNvPr>
          <p:cNvGrpSpPr/>
          <p:nvPr/>
        </p:nvGrpSpPr>
        <p:grpSpPr>
          <a:xfrm>
            <a:off x="718820" y="483447"/>
            <a:ext cx="2125133" cy="1083733"/>
            <a:chOff x="849" y="571"/>
            <a:chExt cx="2510" cy="1280"/>
          </a:xfrm>
        </p:grpSpPr>
        <p:pic>
          <p:nvPicPr>
            <p:cNvPr id="779" name="Picture 0">
              <a:extLst>
                <a:ext uri="{FF2B5EF4-FFF2-40B4-BE49-F238E27FC236}">
                  <a16:creationId xmlns:a16="http://schemas.microsoft.com/office/drawing/2014/main" id="{17B50D81-47BB-E50E-9775-01C2C7874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7" y="571"/>
              <a:ext cx="1102" cy="1281"/>
            </a:xfrm>
            <a:prstGeom prst="rect">
              <a:avLst/>
            </a:prstGeom>
          </p:spPr>
        </p:pic>
        <p:pic>
          <p:nvPicPr>
            <p:cNvPr id="780" name="Picture 779">
              <a:extLst>
                <a:ext uri="{FF2B5EF4-FFF2-40B4-BE49-F238E27FC236}">
                  <a16:creationId xmlns:a16="http://schemas.microsoft.com/office/drawing/2014/main" id="{B6615651-E6FB-3F32-1810-EB460974E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9" y="761"/>
              <a:ext cx="1551" cy="109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>
          <a:extLst>
            <a:ext uri="{FF2B5EF4-FFF2-40B4-BE49-F238E27FC236}">
              <a16:creationId xmlns:a16="http://schemas.microsoft.com/office/drawing/2014/main" id="{D593974E-4E7A-DD30-98DB-FD8FD09D2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38">
            <a:extLst>
              <a:ext uri="{FF2B5EF4-FFF2-40B4-BE49-F238E27FC236}">
                <a16:creationId xmlns:a16="http://schemas.microsoft.com/office/drawing/2014/main" id="{2250BA30-AD96-6FA9-BF41-D7F6D7D9979F}"/>
              </a:ext>
            </a:extLst>
          </p:cNvPr>
          <p:cNvGrpSpPr/>
          <p:nvPr/>
        </p:nvGrpSpPr>
        <p:grpSpPr>
          <a:xfrm>
            <a:off x="4439102" y="3791008"/>
            <a:ext cx="2743809" cy="2706373"/>
            <a:chOff x="4781666" y="948005"/>
            <a:chExt cx="3693211" cy="3697231"/>
          </a:xfrm>
        </p:grpSpPr>
        <p:grpSp>
          <p:nvGrpSpPr>
            <p:cNvPr id="671" name="Google Shape;671;p38">
              <a:extLst>
                <a:ext uri="{FF2B5EF4-FFF2-40B4-BE49-F238E27FC236}">
                  <a16:creationId xmlns:a16="http://schemas.microsoft.com/office/drawing/2014/main" id="{F672C96E-BEBF-67A3-631C-91740FC6A1A3}"/>
                </a:ext>
              </a:extLst>
            </p:cNvPr>
            <p:cNvGrpSpPr/>
            <p:nvPr/>
          </p:nvGrpSpPr>
          <p:grpSpPr>
            <a:xfrm>
              <a:off x="4781666" y="948005"/>
              <a:ext cx="2725668" cy="3697212"/>
              <a:chOff x="6915604" y="408669"/>
              <a:chExt cx="2898722" cy="3931950"/>
            </a:xfrm>
          </p:grpSpPr>
          <p:sp>
            <p:nvSpPr>
              <p:cNvPr id="672" name="Google Shape;672;p38">
                <a:extLst>
                  <a:ext uri="{FF2B5EF4-FFF2-40B4-BE49-F238E27FC236}">
                    <a16:creationId xmlns:a16="http://schemas.microsoft.com/office/drawing/2014/main" id="{E06BA439-8489-FD4A-6C33-D8D3DE2F3709}"/>
                  </a:ext>
                </a:extLst>
              </p:cNvPr>
              <p:cNvSpPr/>
              <p:nvPr/>
            </p:nvSpPr>
            <p:spPr>
              <a:xfrm flipH="1">
                <a:off x="7913684" y="3918434"/>
                <a:ext cx="243987" cy="326055"/>
              </a:xfrm>
              <a:custGeom>
                <a:avLst/>
                <a:gdLst/>
                <a:ahLst/>
                <a:cxnLst/>
                <a:rect l="l" t="t" r="r" b="b"/>
                <a:pathLst>
                  <a:path w="11009" h="14712" extrusionOk="0">
                    <a:moveTo>
                      <a:pt x="11008" y="2235"/>
                    </a:moveTo>
                    <a:lnTo>
                      <a:pt x="6105" y="14711"/>
                    </a:lnTo>
                    <a:lnTo>
                      <a:pt x="1" y="12676"/>
                    </a:lnTo>
                    <a:lnTo>
                      <a:pt x="4504" y="1"/>
                    </a:lnTo>
                    <a:close/>
                  </a:path>
                </a:pathLst>
              </a:custGeom>
              <a:solidFill>
                <a:srgbClr val="F4A9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73" name="Google Shape;673;p38">
                <a:extLst>
                  <a:ext uri="{FF2B5EF4-FFF2-40B4-BE49-F238E27FC236}">
                    <a16:creationId xmlns:a16="http://schemas.microsoft.com/office/drawing/2014/main" id="{601BC56B-F3DD-6846-CE2F-A8902912035E}"/>
                  </a:ext>
                </a:extLst>
              </p:cNvPr>
              <p:cNvSpPr/>
              <p:nvPr/>
            </p:nvSpPr>
            <p:spPr>
              <a:xfrm flipH="1">
                <a:off x="7561057" y="2731898"/>
                <a:ext cx="570729" cy="1376557"/>
              </a:xfrm>
              <a:custGeom>
                <a:avLst/>
                <a:gdLst/>
                <a:ahLst/>
                <a:cxnLst/>
                <a:rect l="l" t="t" r="r" b="b"/>
                <a:pathLst>
                  <a:path w="25752" h="62112" extrusionOk="0">
                    <a:moveTo>
                      <a:pt x="10875" y="0"/>
                    </a:moveTo>
                    <a:cubicBezTo>
                      <a:pt x="10875" y="0"/>
                      <a:pt x="9774" y="3136"/>
                      <a:pt x="10875" y="7039"/>
                    </a:cubicBezTo>
                    <a:cubicBezTo>
                      <a:pt x="11875" y="10675"/>
                      <a:pt x="12876" y="12909"/>
                      <a:pt x="12576" y="15044"/>
                    </a:cubicBezTo>
                    <a:cubicBezTo>
                      <a:pt x="12542" y="15178"/>
                      <a:pt x="12542" y="15345"/>
                      <a:pt x="12509" y="15445"/>
                    </a:cubicBezTo>
                    <a:lnTo>
                      <a:pt x="12509" y="15511"/>
                    </a:lnTo>
                    <a:lnTo>
                      <a:pt x="12509" y="15545"/>
                    </a:lnTo>
                    <a:cubicBezTo>
                      <a:pt x="12509" y="15645"/>
                      <a:pt x="12442" y="15678"/>
                      <a:pt x="12442" y="15711"/>
                    </a:cubicBezTo>
                    <a:cubicBezTo>
                      <a:pt x="12209" y="16912"/>
                      <a:pt x="11909" y="18080"/>
                      <a:pt x="11542" y="19081"/>
                    </a:cubicBezTo>
                    <a:cubicBezTo>
                      <a:pt x="9373" y="24985"/>
                      <a:pt x="6571" y="27687"/>
                      <a:pt x="5738" y="31323"/>
                    </a:cubicBezTo>
                    <a:cubicBezTo>
                      <a:pt x="4904" y="34925"/>
                      <a:pt x="4437" y="38695"/>
                      <a:pt x="3236" y="41497"/>
                    </a:cubicBezTo>
                    <a:cubicBezTo>
                      <a:pt x="2035" y="44265"/>
                      <a:pt x="0" y="47001"/>
                      <a:pt x="234" y="51737"/>
                    </a:cubicBezTo>
                    <a:cubicBezTo>
                      <a:pt x="267" y="52705"/>
                      <a:pt x="701" y="53672"/>
                      <a:pt x="1334" y="54506"/>
                    </a:cubicBezTo>
                    <a:cubicBezTo>
                      <a:pt x="667" y="55773"/>
                      <a:pt x="100" y="57241"/>
                      <a:pt x="434" y="57908"/>
                    </a:cubicBezTo>
                    <a:cubicBezTo>
                      <a:pt x="1535" y="60043"/>
                      <a:pt x="7172" y="62111"/>
                      <a:pt x="9407" y="61244"/>
                    </a:cubicBezTo>
                    <a:cubicBezTo>
                      <a:pt x="10408" y="60844"/>
                      <a:pt x="11008" y="59076"/>
                      <a:pt x="11275" y="57575"/>
                    </a:cubicBezTo>
                    <a:cubicBezTo>
                      <a:pt x="11708" y="57441"/>
                      <a:pt x="12109" y="57241"/>
                      <a:pt x="12509" y="57041"/>
                    </a:cubicBezTo>
                    <a:cubicBezTo>
                      <a:pt x="17279" y="54172"/>
                      <a:pt x="19948" y="40362"/>
                      <a:pt x="22116" y="33057"/>
                    </a:cubicBezTo>
                    <a:cubicBezTo>
                      <a:pt x="24284" y="25752"/>
                      <a:pt x="25752" y="4737"/>
                      <a:pt x="25752" y="47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74" name="Google Shape;674;p38">
                <a:extLst>
                  <a:ext uri="{FF2B5EF4-FFF2-40B4-BE49-F238E27FC236}">
                    <a16:creationId xmlns:a16="http://schemas.microsoft.com/office/drawing/2014/main" id="{8A19A7F6-0000-DFE0-9BCA-83F193602FE8}"/>
                  </a:ext>
                </a:extLst>
              </p:cNvPr>
              <p:cNvSpPr/>
              <p:nvPr/>
            </p:nvSpPr>
            <p:spPr>
              <a:xfrm flipH="1">
                <a:off x="7589890" y="2998026"/>
                <a:ext cx="196670" cy="613635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2768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369" y="3837"/>
                      <a:pt x="1302" y="6806"/>
                    </a:cubicBezTo>
                    <a:cubicBezTo>
                      <a:pt x="1202" y="9708"/>
                      <a:pt x="535" y="10642"/>
                      <a:pt x="1302" y="12910"/>
                    </a:cubicBezTo>
                    <a:cubicBezTo>
                      <a:pt x="2036" y="15212"/>
                      <a:pt x="2870" y="16313"/>
                      <a:pt x="2870" y="18347"/>
                    </a:cubicBezTo>
                    <a:cubicBezTo>
                      <a:pt x="2870" y="20082"/>
                      <a:pt x="4337" y="24552"/>
                      <a:pt x="4704" y="27687"/>
                    </a:cubicBezTo>
                    <a:cubicBezTo>
                      <a:pt x="5371" y="25252"/>
                      <a:pt x="5972" y="22984"/>
                      <a:pt x="6506" y="21083"/>
                    </a:cubicBezTo>
                    <a:cubicBezTo>
                      <a:pt x="7473" y="17880"/>
                      <a:pt x="8273" y="12009"/>
                      <a:pt x="8874" y="6472"/>
                    </a:cubicBezTo>
                    <a:lnTo>
                      <a:pt x="5838" y="170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75" name="Google Shape;675;p38">
                <a:extLst>
                  <a:ext uri="{FF2B5EF4-FFF2-40B4-BE49-F238E27FC236}">
                    <a16:creationId xmlns:a16="http://schemas.microsoft.com/office/drawing/2014/main" id="{B1A23714-E617-80C7-1CBF-9EE0F542B387}"/>
                  </a:ext>
                </a:extLst>
              </p:cNvPr>
              <p:cNvSpPr/>
              <p:nvPr/>
            </p:nvSpPr>
            <p:spPr>
              <a:xfrm flipH="1">
                <a:off x="7308958" y="3914733"/>
                <a:ext cx="186320" cy="308303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13911" extrusionOk="0">
                    <a:moveTo>
                      <a:pt x="7373" y="1"/>
                    </a:moveTo>
                    <a:lnTo>
                      <a:pt x="8407" y="13177"/>
                    </a:lnTo>
                    <a:lnTo>
                      <a:pt x="2135" y="13911"/>
                    </a:lnTo>
                    <a:lnTo>
                      <a:pt x="1" y="735"/>
                    </a:lnTo>
                    <a:close/>
                  </a:path>
                </a:pathLst>
              </a:custGeom>
              <a:solidFill>
                <a:srgbClr val="F4A9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76" name="Google Shape;676;p38">
                <a:extLst>
                  <a:ext uri="{FF2B5EF4-FFF2-40B4-BE49-F238E27FC236}">
                    <a16:creationId xmlns:a16="http://schemas.microsoft.com/office/drawing/2014/main" id="{0FA36DFE-67B5-F584-3401-9C74C4788C98}"/>
                  </a:ext>
                </a:extLst>
              </p:cNvPr>
              <p:cNvSpPr/>
              <p:nvPr/>
            </p:nvSpPr>
            <p:spPr>
              <a:xfrm flipH="1">
                <a:off x="7255724" y="2692715"/>
                <a:ext cx="668332" cy="1414987"/>
              </a:xfrm>
              <a:custGeom>
                <a:avLst/>
                <a:gdLst/>
                <a:ahLst/>
                <a:cxnLst/>
                <a:rect l="l" t="t" r="r" b="b"/>
                <a:pathLst>
                  <a:path w="30156" h="63846" extrusionOk="0">
                    <a:moveTo>
                      <a:pt x="29822" y="48201"/>
                    </a:moveTo>
                    <a:cubicBezTo>
                      <a:pt x="29388" y="43798"/>
                      <a:pt x="28387" y="35125"/>
                      <a:pt x="26653" y="26186"/>
                    </a:cubicBezTo>
                    <a:cubicBezTo>
                      <a:pt x="24151" y="13276"/>
                      <a:pt x="20515" y="0"/>
                      <a:pt x="20515" y="0"/>
                    </a:cubicBezTo>
                    <a:lnTo>
                      <a:pt x="1702" y="0"/>
                    </a:lnTo>
                    <a:cubicBezTo>
                      <a:pt x="0" y="6972"/>
                      <a:pt x="7639" y="14110"/>
                      <a:pt x="8240" y="18180"/>
                    </a:cubicBezTo>
                    <a:cubicBezTo>
                      <a:pt x="8373" y="18981"/>
                      <a:pt x="8040" y="21449"/>
                      <a:pt x="8507" y="23250"/>
                    </a:cubicBezTo>
                    <a:cubicBezTo>
                      <a:pt x="8974" y="24951"/>
                      <a:pt x="10208" y="26286"/>
                      <a:pt x="10208" y="28487"/>
                    </a:cubicBezTo>
                    <a:cubicBezTo>
                      <a:pt x="10241" y="31656"/>
                      <a:pt x="11842" y="33524"/>
                      <a:pt x="12176" y="35659"/>
                    </a:cubicBezTo>
                    <a:cubicBezTo>
                      <a:pt x="12810" y="39862"/>
                      <a:pt x="10975" y="40363"/>
                      <a:pt x="12710" y="45099"/>
                    </a:cubicBezTo>
                    <a:cubicBezTo>
                      <a:pt x="13644" y="47501"/>
                      <a:pt x="13577" y="50436"/>
                      <a:pt x="14144" y="52972"/>
                    </a:cubicBezTo>
                    <a:cubicBezTo>
                      <a:pt x="14678" y="55507"/>
                      <a:pt x="15845" y="57708"/>
                      <a:pt x="17146" y="58475"/>
                    </a:cubicBezTo>
                    <a:cubicBezTo>
                      <a:pt x="17413" y="58642"/>
                      <a:pt x="17713" y="58809"/>
                      <a:pt x="18080" y="58942"/>
                    </a:cubicBezTo>
                    <a:cubicBezTo>
                      <a:pt x="18180" y="60377"/>
                      <a:pt x="18414" y="62011"/>
                      <a:pt x="19047" y="62478"/>
                    </a:cubicBezTo>
                    <a:cubicBezTo>
                      <a:pt x="20882" y="63846"/>
                      <a:pt x="26920" y="63379"/>
                      <a:pt x="28221" y="61478"/>
                    </a:cubicBezTo>
                    <a:cubicBezTo>
                      <a:pt x="28821" y="60610"/>
                      <a:pt x="28754" y="58976"/>
                      <a:pt x="28221" y="57475"/>
                    </a:cubicBezTo>
                    <a:cubicBezTo>
                      <a:pt x="29888" y="55974"/>
                      <a:pt x="30155" y="52104"/>
                      <a:pt x="29822" y="482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77" name="Google Shape;677;p38">
                <a:extLst>
                  <a:ext uri="{FF2B5EF4-FFF2-40B4-BE49-F238E27FC236}">
                    <a16:creationId xmlns:a16="http://schemas.microsoft.com/office/drawing/2014/main" id="{FB39D15E-C2A6-48B4-4EAD-22C21291D48A}"/>
                  </a:ext>
                </a:extLst>
              </p:cNvPr>
              <p:cNvSpPr/>
              <p:nvPr/>
            </p:nvSpPr>
            <p:spPr>
              <a:xfrm flipH="1">
                <a:off x="7571407" y="2755546"/>
                <a:ext cx="127168" cy="158972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7173" extrusionOk="0">
                    <a:moveTo>
                      <a:pt x="3870" y="1"/>
                    </a:moveTo>
                    <a:lnTo>
                      <a:pt x="0" y="7172"/>
                    </a:lnTo>
                    <a:cubicBezTo>
                      <a:pt x="5738" y="5805"/>
                      <a:pt x="3870" y="1"/>
                      <a:pt x="3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78" name="Google Shape;678;p38">
                <a:extLst>
                  <a:ext uri="{FF2B5EF4-FFF2-40B4-BE49-F238E27FC236}">
                    <a16:creationId xmlns:a16="http://schemas.microsoft.com/office/drawing/2014/main" id="{5150651A-EE3E-2021-02E5-335C3C9BCCE7}"/>
                  </a:ext>
                </a:extLst>
              </p:cNvPr>
              <p:cNvSpPr/>
              <p:nvPr/>
            </p:nvSpPr>
            <p:spPr>
              <a:xfrm flipH="1">
                <a:off x="7081261" y="4206746"/>
                <a:ext cx="407369" cy="122005"/>
              </a:xfrm>
              <a:custGeom>
                <a:avLst/>
                <a:gdLst/>
                <a:ahLst/>
                <a:cxnLst/>
                <a:rect l="l" t="t" r="r" b="b"/>
                <a:pathLst>
                  <a:path w="18381" h="5505" extrusionOk="0">
                    <a:moveTo>
                      <a:pt x="8107" y="1"/>
                    </a:moveTo>
                    <a:lnTo>
                      <a:pt x="1835" y="735"/>
                    </a:lnTo>
                    <a:cubicBezTo>
                      <a:pt x="1" y="2836"/>
                      <a:pt x="668" y="5505"/>
                      <a:pt x="668" y="5505"/>
                    </a:cubicBezTo>
                    <a:lnTo>
                      <a:pt x="17180" y="5505"/>
                    </a:lnTo>
                    <a:cubicBezTo>
                      <a:pt x="17180" y="5505"/>
                      <a:pt x="18381" y="2303"/>
                      <a:pt x="10842" y="635"/>
                    </a:cubicBezTo>
                    <a:cubicBezTo>
                      <a:pt x="9374" y="334"/>
                      <a:pt x="8107" y="1"/>
                      <a:pt x="8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79" name="Google Shape;679;p38">
                <a:extLst>
                  <a:ext uri="{FF2B5EF4-FFF2-40B4-BE49-F238E27FC236}">
                    <a16:creationId xmlns:a16="http://schemas.microsoft.com/office/drawing/2014/main" id="{01C87DCE-BE7A-4F42-5D8F-D24007F835B9}"/>
                  </a:ext>
                </a:extLst>
              </p:cNvPr>
              <p:cNvSpPr/>
              <p:nvPr/>
            </p:nvSpPr>
            <p:spPr>
              <a:xfrm flipH="1">
                <a:off x="7811670" y="4199366"/>
                <a:ext cx="386669" cy="129385"/>
              </a:xfrm>
              <a:custGeom>
                <a:avLst/>
                <a:gdLst/>
                <a:ahLst/>
                <a:cxnLst/>
                <a:rect l="l" t="t" r="r" b="b"/>
                <a:pathLst>
                  <a:path w="17447" h="5838" extrusionOk="0">
                    <a:moveTo>
                      <a:pt x="1836" y="0"/>
                    </a:moveTo>
                    <a:cubicBezTo>
                      <a:pt x="1" y="2135"/>
                      <a:pt x="601" y="5838"/>
                      <a:pt x="568" y="5838"/>
                    </a:cubicBezTo>
                    <a:lnTo>
                      <a:pt x="16413" y="5838"/>
                    </a:lnTo>
                    <a:cubicBezTo>
                      <a:pt x="16413" y="5838"/>
                      <a:pt x="17447" y="2802"/>
                      <a:pt x="11242" y="1501"/>
                    </a:cubicBezTo>
                    <a:cubicBezTo>
                      <a:pt x="9775" y="1201"/>
                      <a:pt x="8407" y="868"/>
                      <a:pt x="8407" y="868"/>
                    </a:cubicBezTo>
                    <a:lnTo>
                      <a:pt x="18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80" name="Google Shape;680;p38">
                <a:extLst>
                  <a:ext uri="{FF2B5EF4-FFF2-40B4-BE49-F238E27FC236}">
                    <a16:creationId xmlns:a16="http://schemas.microsoft.com/office/drawing/2014/main" id="{0A399701-AA7D-B52F-C80E-1772484D3F9F}"/>
                  </a:ext>
                </a:extLst>
              </p:cNvPr>
              <p:cNvSpPr/>
              <p:nvPr/>
            </p:nvSpPr>
            <p:spPr>
              <a:xfrm flipH="1">
                <a:off x="7897417" y="3945052"/>
                <a:ext cx="197424" cy="63606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2870" fill="none" extrusionOk="0">
                    <a:moveTo>
                      <a:pt x="1" y="0"/>
                    </a:moveTo>
                    <a:cubicBezTo>
                      <a:pt x="1" y="0"/>
                      <a:pt x="3237" y="2636"/>
                      <a:pt x="8907" y="2869"/>
                    </a:cubicBezTo>
                  </a:path>
                </a:pathLst>
              </a:custGeom>
              <a:noFill/>
              <a:ln w="2500" cap="rnd" cmpd="sng">
                <a:solidFill>
                  <a:schemeClr val="dk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81" name="Google Shape;681;p38">
                <a:extLst>
                  <a:ext uri="{FF2B5EF4-FFF2-40B4-BE49-F238E27FC236}">
                    <a16:creationId xmlns:a16="http://schemas.microsoft.com/office/drawing/2014/main" id="{4C31AE1C-B04B-48DE-985B-04875E01277B}"/>
                  </a:ext>
                </a:extLst>
              </p:cNvPr>
              <p:cNvSpPr/>
              <p:nvPr/>
            </p:nvSpPr>
            <p:spPr>
              <a:xfrm flipH="1">
                <a:off x="7303772" y="3965751"/>
                <a:ext cx="209990" cy="46586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2102" fill="none" extrusionOk="0">
                    <a:moveTo>
                      <a:pt x="1" y="1335"/>
                    </a:moveTo>
                    <a:cubicBezTo>
                      <a:pt x="1" y="1335"/>
                      <a:pt x="5204" y="2102"/>
                      <a:pt x="9474" y="0"/>
                    </a:cubicBezTo>
                  </a:path>
                </a:pathLst>
              </a:custGeom>
              <a:noFill/>
              <a:ln w="2500" cap="rnd" cmpd="sng">
                <a:solidFill>
                  <a:schemeClr val="dk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grpSp>
            <p:nvGrpSpPr>
              <p:cNvPr id="682" name="Google Shape;682;p38">
                <a:extLst>
                  <a:ext uri="{FF2B5EF4-FFF2-40B4-BE49-F238E27FC236}">
                    <a16:creationId xmlns:a16="http://schemas.microsoft.com/office/drawing/2014/main" id="{EB0AAD86-F4F4-E3C7-626B-17266E5B6004}"/>
                  </a:ext>
                </a:extLst>
              </p:cNvPr>
              <p:cNvGrpSpPr/>
              <p:nvPr/>
            </p:nvGrpSpPr>
            <p:grpSpPr>
              <a:xfrm flipH="1">
                <a:off x="7298926" y="408669"/>
                <a:ext cx="1604288" cy="2392702"/>
                <a:chOff x="6543725" y="1842450"/>
                <a:chExt cx="2293150" cy="3420100"/>
              </a:xfrm>
            </p:grpSpPr>
            <p:sp>
              <p:nvSpPr>
                <p:cNvPr id="683" name="Google Shape;683;p38">
                  <a:extLst>
                    <a:ext uri="{FF2B5EF4-FFF2-40B4-BE49-F238E27FC236}">
                      <a16:creationId xmlns:a16="http://schemas.microsoft.com/office/drawing/2014/main" id="{1814FAAE-AAD8-A7AF-BBAE-A2DF6133F5ED}"/>
                    </a:ext>
                  </a:extLst>
                </p:cNvPr>
                <p:cNvSpPr/>
                <p:nvPr/>
              </p:nvSpPr>
              <p:spPr>
                <a:xfrm>
                  <a:off x="6543725" y="1842450"/>
                  <a:ext cx="1622275" cy="124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91" h="49933" extrusionOk="0">
                      <a:moveTo>
                        <a:pt x="51582" y="0"/>
                      </a:moveTo>
                      <a:cubicBezTo>
                        <a:pt x="51173" y="0"/>
                        <a:pt x="50759" y="90"/>
                        <a:pt x="50369" y="279"/>
                      </a:cubicBezTo>
                      <a:lnTo>
                        <a:pt x="1990" y="23435"/>
                      </a:lnTo>
                      <a:cubicBezTo>
                        <a:pt x="597" y="24111"/>
                        <a:pt x="1" y="25782"/>
                        <a:pt x="677" y="27194"/>
                      </a:cubicBezTo>
                      <a:lnTo>
                        <a:pt x="10763" y="48340"/>
                      </a:lnTo>
                      <a:cubicBezTo>
                        <a:pt x="11249" y="49342"/>
                        <a:pt x="12261" y="49932"/>
                        <a:pt x="13310" y="49932"/>
                      </a:cubicBezTo>
                      <a:cubicBezTo>
                        <a:pt x="13718" y="49932"/>
                        <a:pt x="14132" y="49843"/>
                        <a:pt x="14522" y="49653"/>
                      </a:cubicBezTo>
                      <a:lnTo>
                        <a:pt x="62901" y="26518"/>
                      </a:lnTo>
                      <a:cubicBezTo>
                        <a:pt x="64334" y="25842"/>
                        <a:pt x="64891" y="24171"/>
                        <a:pt x="64254" y="22758"/>
                      </a:cubicBezTo>
                      <a:lnTo>
                        <a:pt x="54129" y="1592"/>
                      </a:lnTo>
                      <a:cubicBezTo>
                        <a:pt x="53642" y="590"/>
                        <a:pt x="52630" y="0"/>
                        <a:pt x="5158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6475" cap="flat" cmpd="sng">
                  <a:solidFill>
                    <a:schemeClr val="dk1"/>
                  </a:solidFill>
                  <a:prstDash val="solid"/>
                  <a:miter lim="19892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4" name="Google Shape;684;p38">
                  <a:extLst>
                    <a:ext uri="{FF2B5EF4-FFF2-40B4-BE49-F238E27FC236}">
                      <a16:creationId xmlns:a16="http://schemas.microsoft.com/office/drawing/2014/main" id="{66639D9A-10DE-3692-BA08-A5933382F220}"/>
                    </a:ext>
                  </a:extLst>
                </p:cNvPr>
                <p:cNvSpPr/>
                <p:nvPr/>
              </p:nvSpPr>
              <p:spPr>
                <a:xfrm>
                  <a:off x="7838750" y="2510350"/>
                  <a:ext cx="676375" cy="8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5" h="35450" extrusionOk="0">
                      <a:moveTo>
                        <a:pt x="23812" y="20371"/>
                      </a:moveTo>
                      <a:cubicBezTo>
                        <a:pt x="21922" y="16810"/>
                        <a:pt x="16312" y="9510"/>
                        <a:pt x="13169" y="5531"/>
                      </a:cubicBezTo>
                      <a:lnTo>
                        <a:pt x="13169" y="5531"/>
                      </a:lnTo>
                      <a:cubicBezTo>
                        <a:pt x="12672" y="4894"/>
                        <a:pt x="12354" y="3283"/>
                        <a:pt x="12095" y="2209"/>
                      </a:cubicBezTo>
                      <a:cubicBezTo>
                        <a:pt x="11777" y="836"/>
                        <a:pt x="10961" y="1"/>
                        <a:pt x="10961" y="1"/>
                      </a:cubicBezTo>
                      <a:lnTo>
                        <a:pt x="4834" y="2925"/>
                      </a:lnTo>
                      <a:cubicBezTo>
                        <a:pt x="4297" y="2090"/>
                        <a:pt x="2149" y="379"/>
                        <a:pt x="935" y="598"/>
                      </a:cubicBezTo>
                      <a:cubicBezTo>
                        <a:pt x="0" y="777"/>
                        <a:pt x="358" y="1712"/>
                        <a:pt x="1452" y="3084"/>
                      </a:cubicBezTo>
                      <a:cubicBezTo>
                        <a:pt x="2487" y="4318"/>
                        <a:pt x="2686" y="4715"/>
                        <a:pt x="3820" y="5571"/>
                      </a:cubicBezTo>
                      <a:cubicBezTo>
                        <a:pt x="4973" y="6406"/>
                        <a:pt x="8017" y="7878"/>
                        <a:pt x="8017" y="7878"/>
                      </a:cubicBezTo>
                      <a:cubicBezTo>
                        <a:pt x="11339" y="11161"/>
                        <a:pt x="14482" y="18223"/>
                        <a:pt x="15914" y="24270"/>
                      </a:cubicBezTo>
                      <a:cubicBezTo>
                        <a:pt x="16252" y="25742"/>
                        <a:pt x="16073" y="34057"/>
                        <a:pt x="16073" y="34057"/>
                      </a:cubicBezTo>
                      <a:lnTo>
                        <a:pt x="26477" y="35450"/>
                      </a:lnTo>
                      <a:cubicBezTo>
                        <a:pt x="26477" y="35430"/>
                        <a:pt x="27054" y="26438"/>
                        <a:pt x="23812" y="20371"/>
                      </a:cubicBezTo>
                      <a:close/>
                    </a:path>
                  </a:pathLst>
                </a:custGeom>
                <a:solidFill>
                  <a:srgbClr val="F4A98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5" name="Google Shape;685;p38">
                  <a:extLst>
                    <a:ext uri="{FF2B5EF4-FFF2-40B4-BE49-F238E27FC236}">
                      <a16:creationId xmlns:a16="http://schemas.microsoft.com/office/drawing/2014/main" id="{E182EBD5-D214-ABF3-37EE-72387255CED8}"/>
                    </a:ext>
                  </a:extLst>
                </p:cNvPr>
                <p:cNvSpPr/>
                <p:nvPr/>
              </p:nvSpPr>
              <p:spPr>
                <a:xfrm>
                  <a:off x="6916725" y="2831125"/>
                  <a:ext cx="615200" cy="112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08" h="45098" extrusionOk="0">
                      <a:moveTo>
                        <a:pt x="19097" y="30874"/>
                      </a:moveTo>
                      <a:cubicBezTo>
                        <a:pt x="16750" y="27433"/>
                        <a:pt x="13328" y="19496"/>
                        <a:pt x="10682" y="14085"/>
                      </a:cubicBezTo>
                      <a:cubicBezTo>
                        <a:pt x="10682" y="14085"/>
                        <a:pt x="10086" y="12593"/>
                        <a:pt x="10563" y="9470"/>
                      </a:cubicBezTo>
                      <a:cubicBezTo>
                        <a:pt x="10842" y="7620"/>
                        <a:pt x="10742" y="5332"/>
                        <a:pt x="10026" y="3283"/>
                      </a:cubicBezTo>
                      <a:cubicBezTo>
                        <a:pt x="9330" y="1214"/>
                        <a:pt x="9588" y="200"/>
                        <a:pt x="8574" y="100"/>
                      </a:cubicBezTo>
                      <a:cubicBezTo>
                        <a:pt x="7639" y="1"/>
                        <a:pt x="7042" y="1731"/>
                        <a:pt x="6943" y="3363"/>
                      </a:cubicBezTo>
                      <a:cubicBezTo>
                        <a:pt x="6803" y="5272"/>
                        <a:pt x="6903" y="6764"/>
                        <a:pt x="6903" y="6764"/>
                      </a:cubicBezTo>
                      <a:lnTo>
                        <a:pt x="0" y="10086"/>
                      </a:lnTo>
                      <a:cubicBezTo>
                        <a:pt x="0" y="10086"/>
                        <a:pt x="836" y="11479"/>
                        <a:pt x="2606" y="12772"/>
                      </a:cubicBezTo>
                      <a:cubicBezTo>
                        <a:pt x="3461" y="13369"/>
                        <a:pt x="4516" y="13945"/>
                        <a:pt x="4993" y="15298"/>
                      </a:cubicBezTo>
                      <a:cubicBezTo>
                        <a:pt x="6843" y="20610"/>
                        <a:pt x="9250" y="31471"/>
                        <a:pt x="11956" y="36723"/>
                      </a:cubicBezTo>
                      <a:cubicBezTo>
                        <a:pt x="14005" y="40701"/>
                        <a:pt x="18083" y="45098"/>
                        <a:pt x="18083" y="45098"/>
                      </a:cubicBezTo>
                      <a:lnTo>
                        <a:pt x="24607" y="37578"/>
                      </a:lnTo>
                      <a:cubicBezTo>
                        <a:pt x="24607" y="37518"/>
                        <a:pt x="21604" y="34614"/>
                        <a:pt x="19097" y="30874"/>
                      </a:cubicBezTo>
                      <a:close/>
                    </a:path>
                  </a:pathLst>
                </a:custGeom>
                <a:solidFill>
                  <a:srgbClr val="F4A98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6" name="Google Shape;686;p38">
                  <a:extLst>
                    <a:ext uri="{FF2B5EF4-FFF2-40B4-BE49-F238E27FC236}">
                      <a16:creationId xmlns:a16="http://schemas.microsoft.com/office/drawing/2014/main" id="{1806D76E-BA4B-1D82-36C0-DE9C6AD36FAA}"/>
                    </a:ext>
                  </a:extLst>
                </p:cNvPr>
                <p:cNvSpPr/>
                <p:nvPr/>
              </p:nvSpPr>
              <p:spPr>
                <a:xfrm>
                  <a:off x="7270800" y="3341375"/>
                  <a:ext cx="1566075" cy="19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43" h="76847" extrusionOk="0">
                      <a:moveTo>
                        <a:pt x="62643" y="66363"/>
                      </a:moveTo>
                      <a:cubicBezTo>
                        <a:pt x="56337" y="69108"/>
                        <a:pt x="49335" y="76846"/>
                        <a:pt x="34196" y="74877"/>
                      </a:cubicBezTo>
                      <a:cubicBezTo>
                        <a:pt x="26458" y="73882"/>
                        <a:pt x="22519" y="70282"/>
                        <a:pt x="22519" y="70282"/>
                      </a:cubicBezTo>
                      <a:cubicBezTo>
                        <a:pt x="22519" y="70282"/>
                        <a:pt x="24011" y="48121"/>
                        <a:pt x="15696" y="41179"/>
                      </a:cubicBezTo>
                      <a:cubicBezTo>
                        <a:pt x="6008" y="33082"/>
                        <a:pt x="1552" y="29899"/>
                        <a:pt x="1" y="27910"/>
                      </a:cubicBezTo>
                      <a:lnTo>
                        <a:pt x="9848" y="15736"/>
                      </a:lnTo>
                      <a:cubicBezTo>
                        <a:pt x="9848" y="15736"/>
                        <a:pt x="21883" y="30317"/>
                        <a:pt x="30576" y="31590"/>
                      </a:cubicBezTo>
                      <a:cubicBezTo>
                        <a:pt x="32287" y="31829"/>
                        <a:pt x="36603" y="28209"/>
                        <a:pt x="36603" y="28209"/>
                      </a:cubicBezTo>
                      <a:lnTo>
                        <a:pt x="38394" y="1"/>
                      </a:lnTo>
                      <a:lnTo>
                        <a:pt x="54387" y="1890"/>
                      </a:lnTo>
                      <a:cubicBezTo>
                        <a:pt x="53452" y="9330"/>
                        <a:pt x="50767" y="23832"/>
                        <a:pt x="51901" y="30218"/>
                      </a:cubicBezTo>
                      <a:cubicBezTo>
                        <a:pt x="52875" y="35569"/>
                        <a:pt x="59758" y="59162"/>
                        <a:pt x="62643" y="663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7" name="Google Shape;687;p38">
                  <a:extLst>
                    <a:ext uri="{FF2B5EF4-FFF2-40B4-BE49-F238E27FC236}">
                      <a16:creationId xmlns:a16="http://schemas.microsoft.com/office/drawing/2014/main" id="{E3A3E4F7-7FDE-6CE9-C054-E3BA01E812EE}"/>
                    </a:ext>
                  </a:extLst>
                </p:cNvPr>
                <p:cNvSpPr/>
                <p:nvPr/>
              </p:nvSpPr>
              <p:spPr>
                <a:xfrm>
                  <a:off x="7754200" y="3507475"/>
                  <a:ext cx="197450" cy="1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8" h="7899" extrusionOk="0">
                      <a:moveTo>
                        <a:pt x="3939" y="1"/>
                      </a:moveTo>
                      <a:cubicBezTo>
                        <a:pt x="1751" y="1"/>
                        <a:pt x="0" y="1771"/>
                        <a:pt x="0" y="3940"/>
                      </a:cubicBezTo>
                      <a:cubicBezTo>
                        <a:pt x="0" y="6128"/>
                        <a:pt x="1751" y="7898"/>
                        <a:pt x="3939" y="7898"/>
                      </a:cubicBezTo>
                      <a:cubicBezTo>
                        <a:pt x="6127" y="7898"/>
                        <a:pt x="7898" y="6128"/>
                        <a:pt x="7898" y="3940"/>
                      </a:cubicBezTo>
                      <a:cubicBezTo>
                        <a:pt x="7898" y="1771"/>
                        <a:pt x="6127" y="1"/>
                        <a:pt x="39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8" name="Google Shape;688;p38">
                  <a:extLst>
                    <a:ext uri="{FF2B5EF4-FFF2-40B4-BE49-F238E27FC236}">
                      <a16:creationId xmlns:a16="http://schemas.microsoft.com/office/drawing/2014/main" id="{DCEAD50C-7F74-A45E-A02F-3DFB480876E5}"/>
                    </a:ext>
                  </a:extLst>
                </p:cNvPr>
                <p:cNvSpPr/>
                <p:nvPr/>
              </p:nvSpPr>
              <p:spPr>
                <a:xfrm>
                  <a:off x="7794475" y="3415975"/>
                  <a:ext cx="478450" cy="76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" h="30755" extrusionOk="0">
                      <a:moveTo>
                        <a:pt x="1970" y="7838"/>
                      </a:moveTo>
                      <a:cubicBezTo>
                        <a:pt x="1970" y="7838"/>
                        <a:pt x="1" y="15596"/>
                        <a:pt x="1532" y="19058"/>
                      </a:cubicBezTo>
                      <a:cubicBezTo>
                        <a:pt x="2885" y="22081"/>
                        <a:pt x="6167" y="22380"/>
                        <a:pt x="8216" y="21883"/>
                      </a:cubicBezTo>
                      <a:cubicBezTo>
                        <a:pt x="9072" y="26060"/>
                        <a:pt x="9887" y="29820"/>
                        <a:pt x="9887" y="29820"/>
                      </a:cubicBezTo>
                      <a:cubicBezTo>
                        <a:pt x="9887" y="29820"/>
                        <a:pt x="12652" y="30755"/>
                        <a:pt x="15139" y="29860"/>
                      </a:cubicBezTo>
                      <a:cubicBezTo>
                        <a:pt x="17825" y="28925"/>
                        <a:pt x="18700" y="26975"/>
                        <a:pt x="19137" y="25722"/>
                      </a:cubicBezTo>
                      <a:cubicBezTo>
                        <a:pt x="19137" y="25722"/>
                        <a:pt x="17725" y="23036"/>
                        <a:pt x="14801" y="17208"/>
                      </a:cubicBezTo>
                      <a:cubicBezTo>
                        <a:pt x="13508" y="13209"/>
                        <a:pt x="15915" y="12115"/>
                        <a:pt x="14920" y="7281"/>
                      </a:cubicBezTo>
                      <a:cubicBezTo>
                        <a:pt x="14144" y="3701"/>
                        <a:pt x="4397" y="1"/>
                        <a:pt x="1970" y="7838"/>
                      </a:cubicBezTo>
                      <a:close/>
                    </a:path>
                  </a:pathLst>
                </a:custGeom>
                <a:solidFill>
                  <a:srgbClr val="F4A98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9" name="Google Shape;689;p38">
                  <a:extLst>
                    <a:ext uri="{FF2B5EF4-FFF2-40B4-BE49-F238E27FC236}">
                      <a16:creationId xmlns:a16="http://schemas.microsoft.com/office/drawing/2014/main" id="{4A399EE3-30CE-55EA-3CE9-0EE332444AFE}"/>
                    </a:ext>
                  </a:extLst>
                </p:cNvPr>
                <p:cNvSpPr/>
                <p:nvPr/>
              </p:nvSpPr>
              <p:spPr>
                <a:xfrm>
                  <a:off x="7999375" y="3878475"/>
                  <a:ext cx="93525" cy="16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1" h="6526" extrusionOk="0">
                      <a:moveTo>
                        <a:pt x="3422" y="1"/>
                      </a:moveTo>
                      <a:cubicBezTo>
                        <a:pt x="2626" y="2348"/>
                        <a:pt x="0" y="3383"/>
                        <a:pt x="0" y="3383"/>
                      </a:cubicBezTo>
                      <a:lnTo>
                        <a:pt x="657" y="6526"/>
                      </a:lnTo>
                      <a:cubicBezTo>
                        <a:pt x="3740" y="3562"/>
                        <a:pt x="3422" y="1"/>
                        <a:pt x="34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0" name="Google Shape;690;p38">
                  <a:extLst>
                    <a:ext uri="{FF2B5EF4-FFF2-40B4-BE49-F238E27FC236}">
                      <a16:creationId xmlns:a16="http://schemas.microsoft.com/office/drawing/2014/main" id="{9943D981-F881-2767-CF4B-5C27323BA785}"/>
                    </a:ext>
                  </a:extLst>
                </p:cNvPr>
                <p:cNvSpPr/>
                <p:nvPr/>
              </p:nvSpPr>
              <p:spPr>
                <a:xfrm>
                  <a:off x="7828800" y="3387125"/>
                  <a:ext cx="451075" cy="47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3" h="18860" extrusionOk="0">
                      <a:moveTo>
                        <a:pt x="9290" y="1"/>
                      </a:moveTo>
                      <a:cubicBezTo>
                        <a:pt x="7400" y="1"/>
                        <a:pt x="5809" y="1334"/>
                        <a:pt x="5391" y="3084"/>
                      </a:cubicBezTo>
                      <a:cubicBezTo>
                        <a:pt x="4973" y="2089"/>
                        <a:pt x="3979" y="1373"/>
                        <a:pt x="2805" y="1373"/>
                      </a:cubicBezTo>
                      <a:cubicBezTo>
                        <a:pt x="1234" y="1373"/>
                        <a:pt x="0" y="2646"/>
                        <a:pt x="0" y="4178"/>
                      </a:cubicBezTo>
                      <a:cubicBezTo>
                        <a:pt x="0" y="4914"/>
                        <a:pt x="299" y="5571"/>
                        <a:pt x="736" y="6068"/>
                      </a:cubicBezTo>
                      <a:cubicBezTo>
                        <a:pt x="816" y="6327"/>
                        <a:pt x="935" y="6545"/>
                        <a:pt x="1055" y="6744"/>
                      </a:cubicBezTo>
                      <a:cubicBezTo>
                        <a:pt x="1532" y="7421"/>
                        <a:pt x="2248" y="7918"/>
                        <a:pt x="3024" y="8157"/>
                      </a:cubicBezTo>
                      <a:cubicBezTo>
                        <a:pt x="4138" y="8555"/>
                        <a:pt x="5371" y="8555"/>
                        <a:pt x="6565" y="8734"/>
                      </a:cubicBezTo>
                      <a:cubicBezTo>
                        <a:pt x="7301" y="8833"/>
                        <a:pt x="8077" y="9032"/>
                        <a:pt x="8514" y="9629"/>
                      </a:cubicBezTo>
                      <a:cubicBezTo>
                        <a:pt x="7659" y="11737"/>
                        <a:pt x="8475" y="12215"/>
                        <a:pt x="8713" y="12294"/>
                      </a:cubicBezTo>
                      <a:cubicBezTo>
                        <a:pt x="9294" y="11255"/>
                        <a:pt x="10264" y="10626"/>
                        <a:pt x="11178" y="10626"/>
                      </a:cubicBezTo>
                      <a:cubicBezTo>
                        <a:pt x="11453" y="10626"/>
                        <a:pt x="11723" y="10683"/>
                        <a:pt x="11976" y="10803"/>
                      </a:cubicBezTo>
                      <a:cubicBezTo>
                        <a:pt x="13129" y="11340"/>
                        <a:pt x="13468" y="12991"/>
                        <a:pt x="12771" y="14463"/>
                      </a:cubicBezTo>
                      <a:cubicBezTo>
                        <a:pt x="12553" y="14940"/>
                        <a:pt x="12254" y="15318"/>
                        <a:pt x="11896" y="15636"/>
                      </a:cubicBezTo>
                      <a:cubicBezTo>
                        <a:pt x="11856" y="15796"/>
                        <a:pt x="11836" y="15975"/>
                        <a:pt x="11836" y="16174"/>
                      </a:cubicBezTo>
                      <a:cubicBezTo>
                        <a:pt x="11836" y="17646"/>
                        <a:pt x="13030" y="18859"/>
                        <a:pt x="14522" y="18859"/>
                      </a:cubicBezTo>
                      <a:cubicBezTo>
                        <a:pt x="16014" y="18859"/>
                        <a:pt x="17207" y="17666"/>
                        <a:pt x="17207" y="16174"/>
                      </a:cubicBezTo>
                      <a:cubicBezTo>
                        <a:pt x="17207" y="15457"/>
                        <a:pt x="16929" y="14801"/>
                        <a:pt x="16471" y="14343"/>
                      </a:cubicBezTo>
                      <a:cubicBezTo>
                        <a:pt x="17406" y="13727"/>
                        <a:pt x="18003" y="12732"/>
                        <a:pt x="18043" y="11539"/>
                      </a:cubicBezTo>
                      <a:cubicBezTo>
                        <a:pt x="18043" y="10027"/>
                        <a:pt x="17028" y="8754"/>
                        <a:pt x="15636" y="8395"/>
                      </a:cubicBezTo>
                      <a:cubicBezTo>
                        <a:pt x="15934" y="7998"/>
                        <a:pt x="16113" y="7500"/>
                        <a:pt x="16113" y="6943"/>
                      </a:cubicBezTo>
                      <a:cubicBezTo>
                        <a:pt x="16113" y="5571"/>
                        <a:pt x="15019" y="4477"/>
                        <a:pt x="13647" y="4477"/>
                      </a:cubicBezTo>
                      <a:cubicBezTo>
                        <a:pt x="13527" y="4477"/>
                        <a:pt x="13428" y="4477"/>
                        <a:pt x="13289" y="4516"/>
                      </a:cubicBezTo>
                      <a:cubicBezTo>
                        <a:pt x="13289" y="4337"/>
                        <a:pt x="13328" y="4178"/>
                        <a:pt x="13328" y="4019"/>
                      </a:cubicBezTo>
                      <a:cubicBezTo>
                        <a:pt x="13328" y="1791"/>
                        <a:pt x="11498" y="1"/>
                        <a:pt x="9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1" name="Google Shape;691;p38">
                  <a:extLst>
                    <a:ext uri="{FF2B5EF4-FFF2-40B4-BE49-F238E27FC236}">
                      <a16:creationId xmlns:a16="http://schemas.microsoft.com/office/drawing/2014/main" id="{7CE417F3-A5B3-34F0-D746-322E4F8C1014}"/>
                    </a:ext>
                  </a:extLst>
                </p:cNvPr>
                <p:cNvSpPr/>
                <p:nvPr/>
              </p:nvSpPr>
              <p:spPr>
                <a:xfrm>
                  <a:off x="8056575" y="4206225"/>
                  <a:ext cx="216350" cy="1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4" h="7938" fill="none" extrusionOk="0">
                      <a:moveTo>
                        <a:pt x="0" y="0"/>
                      </a:moveTo>
                      <a:cubicBezTo>
                        <a:pt x="0" y="0"/>
                        <a:pt x="2367" y="816"/>
                        <a:pt x="5132" y="20"/>
                      </a:cubicBezTo>
                      <a:cubicBezTo>
                        <a:pt x="5132" y="20"/>
                        <a:pt x="7520" y="4556"/>
                        <a:pt x="8653" y="7937"/>
                      </a:cubicBezTo>
                    </a:path>
                  </a:pathLst>
                </a:custGeom>
                <a:noFill/>
                <a:ln w="64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2" name="Google Shape;692;p38">
                  <a:extLst>
                    <a:ext uri="{FF2B5EF4-FFF2-40B4-BE49-F238E27FC236}">
                      <a16:creationId xmlns:a16="http://schemas.microsoft.com/office/drawing/2014/main" id="{A9868ED9-F50A-5E4C-9186-A044A881880A}"/>
                    </a:ext>
                  </a:extLst>
                </p:cNvPr>
                <p:cNvSpPr/>
                <p:nvPr/>
              </p:nvSpPr>
              <p:spPr>
                <a:xfrm>
                  <a:off x="8164475" y="4243525"/>
                  <a:ext cx="24900" cy="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" h="995" extrusionOk="0">
                      <a:moveTo>
                        <a:pt x="498" y="0"/>
                      </a:moveTo>
                      <a:cubicBezTo>
                        <a:pt x="220" y="0"/>
                        <a:pt x="1" y="219"/>
                        <a:pt x="1" y="497"/>
                      </a:cubicBezTo>
                      <a:cubicBezTo>
                        <a:pt x="1" y="776"/>
                        <a:pt x="220" y="995"/>
                        <a:pt x="498" y="995"/>
                      </a:cubicBezTo>
                      <a:cubicBezTo>
                        <a:pt x="757" y="995"/>
                        <a:pt x="995" y="776"/>
                        <a:pt x="995" y="497"/>
                      </a:cubicBezTo>
                      <a:cubicBezTo>
                        <a:pt x="995" y="219"/>
                        <a:pt x="757" y="0"/>
                        <a:pt x="4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3" name="Google Shape;693;p38">
                  <a:extLst>
                    <a:ext uri="{FF2B5EF4-FFF2-40B4-BE49-F238E27FC236}">
                      <a16:creationId xmlns:a16="http://schemas.microsoft.com/office/drawing/2014/main" id="{06513010-72DB-6F81-CCC7-C2F69184BBC3}"/>
                    </a:ext>
                  </a:extLst>
                </p:cNvPr>
                <p:cNvSpPr/>
                <p:nvPr/>
              </p:nvSpPr>
              <p:spPr>
                <a:xfrm>
                  <a:off x="8202275" y="4319100"/>
                  <a:ext cx="24900" cy="2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" h="996" extrusionOk="0">
                      <a:moveTo>
                        <a:pt x="498" y="1"/>
                      </a:moveTo>
                      <a:cubicBezTo>
                        <a:pt x="220" y="1"/>
                        <a:pt x="1" y="239"/>
                        <a:pt x="1" y="498"/>
                      </a:cubicBezTo>
                      <a:cubicBezTo>
                        <a:pt x="1" y="777"/>
                        <a:pt x="220" y="995"/>
                        <a:pt x="498" y="995"/>
                      </a:cubicBezTo>
                      <a:cubicBezTo>
                        <a:pt x="777" y="995"/>
                        <a:pt x="995" y="777"/>
                        <a:pt x="995" y="498"/>
                      </a:cubicBezTo>
                      <a:cubicBezTo>
                        <a:pt x="995" y="239"/>
                        <a:pt x="777" y="1"/>
                        <a:pt x="4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4" name="Google Shape;694;p38">
                  <a:extLst>
                    <a:ext uri="{FF2B5EF4-FFF2-40B4-BE49-F238E27FC236}">
                      <a16:creationId xmlns:a16="http://schemas.microsoft.com/office/drawing/2014/main" id="{20431A0B-20E1-1106-225B-8B9E4EADD98E}"/>
                    </a:ext>
                  </a:extLst>
                </p:cNvPr>
                <p:cNvSpPr/>
                <p:nvPr/>
              </p:nvSpPr>
              <p:spPr>
                <a:xfrm>
                  <a:off x="8246550" y="3413000"/>
                  <a:ext cx="358575" cy="4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3" h="1711" fill="none" extrusionOk="0">
                      <a:moveTo>
                        <a:pt x="0" y="0"/>
                      </a:moveTo>
                      <a:lnTo>
                        <a:pt x="14343" y="1711"/>
                      </a:lnTo>
                    </a:path>
                  </a:pathLst>
                </a:custGeom>
                <a:noFill/>
                <a:ln w="64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5" name="Google Shape;695;p38">
                  <a:extLst>
                    <a:ext uri="{FF2B5EF4-FFF2-40B4-BE49-F238E27FC236}">
                      <a16:creationId xmlns:a16="http://schemas.microsoft.com/office/drawing/2014/main" id="{3107D118-C82D-B1B0-2487-7D745697E39A}"/>
                    </a:ext>
                  </a:extLst>
                </p:cNvPr>
                <p:cNvSpPr/>
                <p:nvPr/>
              </p:nvSpPr>
              <p:spPr>
                <a:xfrm>
                  <a:off x="7339925" y="3806375"/>
                  <a:ext cx="216375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5" h="10842" fill="none" extrusionOk="0">
                      <a:moveTo>
                        <a:pt x="1" y="10842"/>
                      </a:moveTo>
                      <a:lnTo>
                        <a:pt x="8654" y="0"/>
                      </a:lnTo>
                    </a:path>
                  </a:pathLst>
                </a:custGeom>
                <a:noFill/>
                <a:ln w="64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96" name="Google Shape;696;p38">
                <a:extLst>
                  <a:ext uri="{FF2B5EF4-FFF2-40B4-BE49-F238E27FC236}">
                    <a16:creationId xmlns:a16="http://schemas.microsoft.com/office/drawing/2014/main" id="{F81A086C-9AF2-D544-633A-558DAE295B79}"/>
                  </a:ext>
                </a:extLst>
              </p:cNvPr>
              <p:cNvSpPr/>
              <p:nvPr/>
            </p:nvSpPr>
            <p:spPr>
              <a:xfrm flipH="1">
                <a:off x="6915604" y="4328761"/>
                <a:ext cx="2898722" cy="11857"/>
              </a:xfrm>
              <a:custGeom>
                <a:avLst/>
                <a:gdLst/>
                <a:ahLst/>
                <a:cxnLst/>
                <a:rect l="l" t="t" r="r" b="b"/>
                <a:pathLst>
                  <a:path w="130794" h="535" fill="none" extrusionOk="0">
                    <a:moveTo>
                      <a:pt x="0" y="301"/>
                    </a:moveTo>
                    <a:lnTo>
                      <a:pt x="34859" y="301"/>
                    </a:lnTo>
                    <a:cubicBezTo>
                      <a:pt x="34859" y="301"/>
                      <a:pt x="35693" y="134"/>
                      <a:pt x="36026" y="134"/>
                    </a:cubicBezTo>
                    <a:cubicBezTo>
                      <a:pt x="36360" y="134"/>
                      <a:pt x="37727" y="468"/>
                      <a:pt x="38028" y="468"/>
                    </a:cubicBezTo>
                    <a:cubicBezTo>
                      <a:pt x="38361" y="468"/>
                      <a:pt x="38895" y="268"/>
                      <a:pt x="39495" y="234"/>
                    </a:cubicBezTo>
                    <a:cubicBezTo>
                      <a:pt x="40029" y="168"/>
                      <a:pt x="41597" y="468"/>
                      <a:pt x="42231" y="468"/>
                    </a:cubicBezTo>
                    <a:cubicBezTo>
                      <a:pt x="42864" y="435"/>
                      <a:pt x="43598" y="68"/>
                      <a:pt x="44332" y="134"/>
                    </a:cubicBezTo>
                    <a:cubicBezTo>
                      <a:pt x="45066" y="234"/>
                      <a:pt x="46367" y="468"/>
                      <a:pt x="47034" y="435"/>
                    </a:cubicBezTo>
                    <a:cubicBezTo>
                      <a:pt x="47701" y="435"/>
                      <a:pt x="48402" y="168"/>
                      <a:pt x="49035" y="168"/>
                    </a:cubicBezTo>
                    <a:cubicBezTo>
                      <a:pt x="49669" y="168"/>
                      <a:pt x="51771" y="335"/>
                      <a:pt x="52371" y="401"/>
                    </a:cubicBezTo>
                    <a:cubicBezTo>
                      <a:pt x="52938" y="435"/>
                      <a:pt x="53439" y="301"/>
                      <a:pt x="54239" y="301"/>
                    </a:cubicBezTo>
                    <a:cubicBezTo>
                      <a:pt x="55040" y="301"/>
                      <a:pt x="56207" y="101"/>
                      <a:pt x="57275" y="301"/>
                    </a:cubicBezTo>
                    <a:cubicBezTo>
                      <a:pt x="58375" y="501"/>
                      <a:pt x="58776" y="1"/>
                      <a:pt x="59243" y="101"/>
                    </a:cubicBezTo>
                    <a:cubicBezTo>
                      <a:pt x="59710" y="168"/>
                      <a:pt x="60210" y="301"/>
                      <a:pt x="60744" y="301"/>
                    </a:cubicBezTo>
                    <a:cubicBezTo>
                      <a:pt x="61277" y="301"/>
                      <a:pt x="62278" y="168"/>
                      <a:pt x="62745" y="268"/>
                    </a:cubicBezTo>
                    <a:cubicBezTo>
                      <a:pt x="63212" y="301"/>
                      <a:pt x="63412" y="335"/>
                      <a:pt x="63913" y="335"/>
                    </a:cubicBezTo>
                    <a:cubicBezTo>
                      <a:pt x="64413" y="335"/>
                      <a:pt x="65013" y="134"/>
                      <a:pt x="65614" y="301"/>
                    </a:cubicBezTo>
                    <a:cubicBezTo>
                      <a:pt x="66214" y="468"/>
                      <a:pt x="66448" y="368"/>
                      <a:pt x="66948" y="335"/>
                    </a:cubicBezTo>
                    <a:cubicBezTo>
                      <a:pt x="67449" y="301"/>
                      <a:pt x="75788" y="335"/>
                      <a:pt x="75788" y="335"/>
                    </a:cubicBezTo>
                    <a:lnTo>
                      <a:pt x="77055" y="301"/>
                    </a:lnTo>
                    <a:lnTo>
                      <a:pt x="78690" y="301"/>
                    </a:lnTo>
                    <a:cubicBezTo>
                      <a:pt x="78690" y="301"/>
                      <a:pt x="79257" y="34"/>
                      <a:pt x="79757" y="134"/>
                    </a:cubicBezTo>
                    <a:cubicBezTo>
                      <a:pt x="80258" y="201"/>
                      <a:pt x="81258" y="401"/>
                      <a:pt x="81926" y="468"/>
                    </a:cubicBezTo>
                    <a:cubicBezTo>
                      <a:pt x="82559" y="535"/>
                      <a:pt x="83026" y="168"/>
                      <a:pt x="83593" y="301"/>
                    </a:cubicBezTo>
                    <a:cubicBezTo>
                      <a:pt x="84194" y="435"/>
                      <a:pt x="85094" y="301"/>
                      <a:pt x="85728" y="268"/>
                    </a:cubicBezTo>
                    <a:cubicBezTo>
                      <a:pt x="86295" y="201"/>
                      <a:pt x="87196" y="301"/>
                      <a:pt x="87396" y="301"/>
                    </a:cubicBezTo>
                    <a:cubicBezTo>
                      <a:pt x="87596" y="268"/>
                      <a:pt x="88730" y="301"/>
                      <a:pt x="88730" y="301"/>
                    </a:cubicBezTo>
                    <a:lnTo>
                      <a:pt x="92767" y="301"/>
                    </a:lnTo>
                    <a:lnTo>
                      <a:pt x="94735" y="301"/>
                    </a:lnTo>
                    <a:cubicBezTo>
                      <a:pt x="94735" y="301"/>
                      <a:pt x="96236" y="101"/>
                      <a:pt x="96903" y="234"/>
                    </a:cubicBezTo>
                    <a:cubicBezTo>
                      <a:pt x="97570" y="335"/>
                      <a:pt x="98037" y="335"/>
                      <a:pt x="98804" y="401"/>
                    </a:cubicBezTo>
                    <a:cubicBezTo>
                      <a:pt x="99605" y="435"/>
                      <a:pt x="100906" y="168"/>
                      <a:pt x="101640" y="168"/>
                    </a:cubicBezTo>
                    <a:cubicBezTo>
                      <a:pt x="102440" y="168"/>
                      <a:pt x="103207" y="335"/>
                      <a:pt x="104475" y="401"/>
                    </a:cubicBezTo>
                    <a:cubicBezTo>
                      <a:pt x="105809" y="435"/>
                      <a:pt x="107544" y="1"/>
                      <a:pt x="108211" y="168"/>
                    </a:cubicBezTo>
                    <a:cubicBezTo>
                      <a:pt x="108878" y="335"/>
                      <a:pt x="111113" y="468"/>
                      <a:pt x="111914" y="401"/>
                    </a:cubicBezTo>
                    <a:cubicBezTo>
                      <a:pt x="112714" y="301"/>
                      <a:pt x="113215" y="234"/>
                      <a:pt x="113915" y="268"/>
                    </a:cubicBezTo>
                    <a:cubicBezTo>
                      <a:pt x="114616" y="301"/>
                      <a:pt x="115583" y="401"/>
                      <a:pt x="115983" y="301"/>
                    </a:cubicBezTo>
                    <a:cubicBezTo>
                      <a:pt x="116417" y="268"/>
                      <a:pt x="130794" y="301"/>
                      <a:pt x="130794" y="301"/>
                    </a:cubicBezTo>
                  </a:path>
                </a:pathLst>
              </a:custGeom>
              <a:noFill/>
              <a:ln w="10850" cap="flat" cmpd="sng">
                <a:solidFill>
                  <a:schemeClr val="dk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97" name="Google Shape;697;p38">
              <a:extLst>
                <a:ext uri="{FF2B5EF4-FFF2-40B4-BE49-F238E27FC236}">
                  <a16:creationId xmlns:a16="http://schemas.microsoft.com/office/drawing/2014/main" id="{3795F3D2-BA23-DEFE-6D66-4558244B609F}"/>
                </a:ext>
              </a:extLst>
            </p:cNvPr>
            <p:cNvGrpSpPr/>
            <p:nvPr/>
          </p:nvGrpSpPr>
          <p:grpSpPr>
            <a:xfrm flipH="1">
              <a:off x="7241043" y="1967569"/>
              <a:ext cx="1233834" cy="2670118"/>
              <a:chOff x="-705000" y="1775175"/>
              <a:chExt cx="1437700" cy="3111300"/>
            </a:xfrm>
          </p:grpSpPr>
          <p:sp>
            <p:nvSpPr>
              <p:cNvPr id="698" name="Google Shape;698;p38">
                <a:extLst>
                  <a:ext uri="{FF2B5EF4-FFF2-40B4-BE49-F238E27FC236}">
                    <a16:creationId xmlns:a16="http://schemas.microsoft.com/office/drawing/2014/main" id="{C73A0B32-5EBE-8AFE-EB47-A52E2D3FCD88}"/>
                  </a:ext>
                </a:extLst>
              </p:cNvPr>
              <p:cNvSpPr/>
              <p:nvPr/>
            </p:nvSpPr>
            <p:spPr>
              <a:xfrm>
                <a:off x="-572425" y="3121850"/>
                <a:ext cx="1009925" cy="1531950"/>
              </a:xfrm>
              <a:custGeom>
                <a:avLst/>
                <a:gdLst/>
                <a:ahLst/>
                <a:cxnLst/>
                <a:rect l="l" t="t" r="r" b="b"/>
                <a:pathLst>
                  <a:path w="40397" h="61278" extrusionOk="0">
                    <a:moveTo>
                      <a:pt x="31190" y="0"/>
                    </a:moveTo>
                    <a:lnTo>
                      <a:pt x="9107" y="868"/>
                    </a:lnTo>
                    <a:lnTo>
                      <a:pt x="5905" y="26920"/>
                    </a:lnTo>
                    <a:lnTo>
                      <a:pt x="5905" y="26920"/>
                    </a:lnTo>
                    <a:lnTo>
                      <a:pt x="5905" y="26920"/>
                    </a:lnTo>
                    <a:lnTo>
                      <a:pt x="5838" y="27220"/>
                    </a:lnTo>
                    <a:cubicBezTo>
                      <a:pt x="5772" y="27787"/>
                      <a:pt x="5572" y="29121"/>
                      <a:pt x="5071" y="30055"/>
                    </a:cubicBezTo>
                    <a:cubicBezTo>
                      <a:pt x="4437" y="31256"/>
                      <a:pt x="4304" y="31723"/>
                      <a:pt x="4337" y="32690"/>
                    </a:cubicBezTo>
                    <a:cubicBezTo>
                      <a:pt x="4404" y="33624"/>
                      <a:pt x="4771" y="33791"/>
                      <a:pt x="4337" y="34758"/>
                    </a:cubicBezTo>
                    <a:cubicBezTo>
                      <a:pt x="3904" y="35726"/>
                      <a:pt x="3604" y="36260"/>
                      <a:pt x="3570" y="36927"/>
                    </a:cubicBezTo>
                    <a:cubicBezTo>
                      <a:pt x="3470" y="37627"/>
                      <a:pt x="4071" y="38061"/>
                      <a:pt x="3837" y="39262"/>
                    </a:cubicBezTo>
                    <a:lnTo>
                      <a:pt x="3837" y="39262"/>
                    </a:lnTo>
                    <a:lnTo>
                      <a:pt x="1" y="59043"/>
                    </a:lnTo>
                    <a:lnTo>
                      <a:pt x="9608" y="61244"/>
                    </a:lnTo>
                    <a:lnTo>
                      <a:pt x="16646" y="34892"/>
                    </a:lnTo>
                    <a:lnTo>
                      <a:pt x="20449" y="14777"/>
                    </a:lnTo>
                    <a:lnTo>
                      <a:pt x="22017" y="14110"/>
                    </a:lnTo>
                    <a:lnTo>
                      <a:pt x="23985" y="26052"/>
                    </a:lnTo>
                    <a:cubicBezTo>
                      <a:pt x="23985" y="26052"/>
                      <a:pt x="24352" y="29455"/>
                      <a:pt x="24285" y="30622"/>
                    </a:cubicBezTo>
                    <a:cubicBezTo>
                      <a:pt x="24185" y="31856"/>
                      <a:pt x="24819" y="32357"/>
                      <a:pt x="24919" y="33091"/>
                    </a:cubicBezTo>
                    <a:cubicBezTo>
                      <a:pt x="25019" y="33891"/>
                      <a:pt x="24785" y="34392"/>
                      <a:pt x="24919" y="35259"/>
                    </a:cubicBezTo>
                    <a:cubicBezTo>
                      <a:pt x="25019" y="36126"/>
                      <a:pt x="25486" y="36126"/>
                      <a:pt x="25586" y="36927"/>
                    </a:cubicBezTo>
                    <a:cubicBezTo>
                      <a:pt x="25653" y="37727"/>
                      <a:pt x="25486" y="38128"/>
                      <a:pt x="25686" y="38861"/>
                    </a:cubicBezTo>
                    <a:cubicBezTo>
                      <a:pt x="25853" y="39562"/>
                      <a:pt x="26253" y="39595"/>
                      <a:pt x="26353" y="40529"/>
                    </a:cubicBezTo>
                    <a:lnTo>
                      <a:pt x="29789" y="61277"/>
                    </a:lnTo>
                    <a:lnTo>
                      <a:pt x="40396" y="5944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699" name="Google Shape;699;p38">
                <a:extLst>
                  <a:ext uri="{FF2B5EF4-FFF2-40B4-BE49-F238E27FC236}">
                    <a16:creationId xmlns:a16="http://schemas.microsoft.com/office/drawing/2014/main" id="{5964AD5F-5058-510E-2AA9-6608DF5DBB7D}"/>
                  </a:ext>
                </a:extLst>
              </p:cNvPr>
              <p:cNvSpPr/>
              <p:nvPr/>
            </p:nvSpPr>
            <p:spPr>
              <a:xfrm>
                <a:off x="261525" y="4610400"/>
                <a:ext cx="187650" cy="141800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5672" extrusionOk="0">
                    <a:moveTo>
                      <a:pt x="0" y="1102"/>
                    </a:moveTo>
                    <a:lnTo>
                      <a:pt x="1001" y="5672"/>
                    </a:lnTo>
                    <a:lnTo>
                      <a:pt x="7505" y="4404"/>
                    </a:lnTo>
                    <a:lnTo>
                      <a:pt x="6672" y="1"/>
                    </a:lnTo>
                    <a:close/>
                  </a:path>
                </a:pathLst>
              </a:custGeom>
              <a:solidFill>
                <a:srgbClr val="F4A9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00" name="Google Shape;700;p38">
                <a:extLst>
                  <a:ext uri="{FF2B5EF4-FFF2-40B4-BE49-F238E27FC236}">
                    <a16:creationId xmlns:a16="http://schemas.microsoft.com/office/drawing/2014/main" id="{561A61A5-B116-0CE5-B341-507529FEB233}"/>
                  </a:ext>
                </a:extLst>
              </p:cNvPr>
              <p:cNvSpPr/>
              <p:nvPr/>
            </p:nvSpPr>
            <p:spPr>
              <a:xfrm>
                <a:off x="266525" y="4720500"/>
                <a:ext cx="466175" cy="165975"/>
              </a:xfrm>
              <a:custGeom>
                <a:avLst/>
                <a:gdLst/>
                <a:ahLst/>
                <a:cxnLst/>
                <a:rect l="l" t="t" r="r" b="b"/>
                <a:pathLst>
                  <a:path w="18647" h="6639" extrusionOk="0">
                    <a:moveTo>
                      <a:pt x="7305" y="0"/>
                    </a:moveTo>
                    <a:lnTo>
                      <a:pt x="801" y="1301"/>
                    </a:lnTo>
                    <a:cubicBezTo>
                      <a:pt x="801" y="1301"/>
                      <a:pt x="0" y="3336"/>
                      <a:pt x="300" y="6638"/>
                    </a:cubicBezTo>
                    <a:lnTo>
                      <a:pt x="18080" y="6638"/>
                    </a:lnTo>
                    <a:cubicBezTo>
                      <a:pt x="18080" y="6638"/>
                      <a:pt x="18647" y="3336"/>
                      <a:pt x="13777" y="2135"/>
                    </a:cubicBezTo>
                    <a:cubicBezTo>
                      <a:pt x="10074" y="1168"/>
                      <a:pt x="7305" y="0"/>
                      <a:pt x="7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01" name="Google Shape;701;p38">
                <a:extLst>
                  <a:ext uri="{FF2B5EF4-FFF2-40B4-BE49-F238E27FC236}">
                    <a16:creationId xmlns:a16="http://schemas.microsoft.com/office/drawing/2014/main" id="{50A8A5F6-A469-9AF9-17F6-02CFCC8020CD}"/>
                  </a:ext>
                </a:extLst>
              </p:cNvPr>
              <p:cNvSpPr/>
              <p:nvPr/>
            </p:nvSpPr>
            <p:spPr>
              <a:xfrm>
                <a:off x="-591600" y="4598725"/>
                <a:ext cx="190175" cy="151800"/>
              </a:xfrm>
              <a:custGeom>
                <a:avLst/>
                <a:gdLst/>
                <a:ahLst/>
                <a:cxnLst/>
                <a:rect l="l" t="t" r="r" b="b"/>
                <a:pathLst>
                  <a:path w="7607" h="6072" extrusionOk="0">
                    <a:moveTo>
                      <a:pt x="1068" y="1"/>
                    </a:moveTo>
                    <a:lnTo>
                      <a:pt x="1" y="4904"/>
                    </a:lnTo>
                    <a:lnTo>
                      <a:pt x="6372" y="6072"/>
                    </a:lnTo>
                    <a:lnTo>
                      <a:pt x="7606" y="1502"/>
                    </a:lnTo>
                    <a:close/>
                  </a:path>
                </a:pathLst>
              </a:custGeom>
              <a:solidFill>
                <a:srgbClr val="F4A9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02" name="Google Shape;702;p38">
                <a:extLst>
                  <a:ext uri="{FF2B5EF4-FFF2-40B4-BE49-F238E27FC236}">
                    <a16:creationId xmlns:a16="http://schemas.microsoft.com/office/drawing/2014/main" id="{A917FB23-7A2D-49BD-BBB1-740C18450703}"/>
                  </a:ext>
                </a:extLst>
              </p:cNvPr>
              <p:cNvSpPr/>
              <p:nvPr/>
            </p:nvSpPr>
            <p:spPr>
              <a:xfrm>
                <a:off x="-655800" y="4723000"/>
                <a:ext cx="465350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6539" extrusionOk="0">
                    <a:moveTo>
                      <a:pt x="2602" y="0"/>
                    </a:moveTo>
                    <a:cubicBezTo>
                      <a:pt x="2602" y="0"/>
                      <a:pt x="0" y="3236"/>
                      <a:pt x="267" y="6538"/>
                    </a:cubicBezTo>
                    <a:lnTo>
                      <a:pt x="18013" y="6538"/>
                    </a:lnTo>
                    <a:cubicBezTo>
                      <a:pt x="18013" y="6538"/>
                      <a:pt x="18614" y="3236"/>
                      <a:pt x="13743" y="2035"/>
                    </a:cubicBezTo>
                    <a:cubicBezTo>
                      <a:pt x="10311" y="1130"/>
                      <a:pt x="9097" y="1101"/>
                      <a:pt x="8954" y="1101"/>
                    </a:cubicBezTo>
                    <a:cubicBezTo>
                      <a:pt x="8945" y="1101"/>
                      <a:pt x="8940" y="1101"/>
                      <a:pt x="8940" y="1101"/>
                    </a:cubicBezTo>
                    <a:lnTo>
                      <a:pt x="26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03" name="Google Shape;703;p38">
                <a:extLst>
                  <a:ext uri="{FF2B5EF4-FFF2-40B4-BE49-F238E27FC236}">
                    <a16:creationId xmlns:a16="http://schemas.microsoft.com/office/drawing/2014/main" id="{266FEB07-37B1-36D5-9C67-39B6EC2FB6CE}"/>
                  </a:ext>
                </a:extLst>
              </p:cNvPr>
              <p:cNvSpPr/>
              <p:nvPr/>
            </p:nvSpPr>
            <p:spPr>
              <a:xfrm>
                <a:off x="-610775" y="2302925"/>
                <a:ext cx="971550" cy="963225"/>
              </a:xfrm>
              <a:custGeom>
                <a:avLst/>
                <a:gdLst/>
                <a:ahLst/>
                <a:cxnLst/>
                <a:rect l="l" t="t" r="r" b="b"/>
                <a:pathLst>
                  <a:path w="38862" h="38529" extrusionOk="0">
                    <a:moveTo>
                      <a:pt x="38862" y="13677"/>
                    </a:moveTo>
                    <a:cubicBezTo>
                      <a:pt x="38862" y="13677"/>
                      <a:pt x="34458" y="3470"/>
                      <a:pt x="31290" y="1735"/>
                    </a:cubicBezTo>
                    <a:cubicBezTo>
                      <a:pt x="30522" y="1301"/>
                      <a:pt x="28154" y="0"/>
                      <a:pt x="24785" y="67"/>
                    </a:cubicBezTo>
                    <a:cubicBezTo>
                      <a:pt x="18781" y="134"/>
                      <a:pt x="13110" y="568"/>
                      <a:pt x="11309" y="1235"/>
                    </a:cubicBezTo>
                    <a:cubicBezTo>
                      <a:pt x="6605" y="3003"/>
                      <a:pt x="1" y="12643"/>
                      <a:pt x="1" y="12643"/>
                    </a:cubicBezTo>
                    <a:lnTo>
                      <a:pt x="7306" y="19281"/>
                    </a:lnTo>
                    <a:lnTo>
                      <a:pt x="11876" y="14277"/>
                    </a:lnTo>
                    <a:lnTo>
                      <a:pt x="9974" y="35926"/>
                    </a:lnTo>
                    <a:cubicBezTo>
                      <a:pt x="25519" y="38528"/>
                      <a:pt x="33324" y="34125"/>
                      <a:pt x="33324" y="34125"/>
                    </a:cubicBezTo>
                    <a:lnTo>
                      <a:pt x="32357" y="168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04" name="Google Shape;704;p38">
                <a:extLst>
                  <a:ext uri="{FF2B5EF4-FFF2-40B4-BE49-F238E27FC236}">
                    <a16:creationId xmlns:a16="http://schemas.microsoft.com/office/drawing/2014/main" id="{16394881-D104-4B37-231B-A79A6519735F}"/>
                  </a:ext>
                </a:extLst>
              </p:cNvPr>
              <p:cNvSpPr/>
              <p:nvPr/>
            </p:nvSpPr>
            <p:spPr>
              <a:xfrm>
                <a:off x="-191300" y="1812575"/>
                <a:ext cx="326925" cy="582950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23318" extrusionOk="0">
                    <a:moveTo>
                      <a:pt x="11408" y="4404"/>
                    </a:moveTo>
                    <a:cubicBezTo>
                      <a:pt x="11408" y="4404"/>
                      <a:pt x="13076" y="10675"/>
                      <a:pt x="10875" y="14444"/>
                    </a:cubicBezTo>
                    <a:cubicBezTo>
                      <a:pt x="9907" y="16112"/>
                      <a:pt x="7405" y="15578"/>
                      <a:pt x="7405" y="15578"/>
                    </a:cubicBezTo>
                    <a:lnTo>
                      <a:pt x="8039" y="20548"/>
                    </a:lnTo>
                    <a:cubicBezTo>
                      <a:pt x="8106" y="21182"/>
                      <a:pt x="7939" y="21816"/>
                      <a:pt x="7572" y="22283"/>
                    </a:cubicBezTo>
                    <a:cubicBezTo>
                      <a:pt x="7105" y="22883"/>
                      <a:pt x="6271" y="23317"/>
                      <a:pt x="4737" y="23084"/>
                    </a:cubicBezTo>
                    <a:cubicBezTo>
                      <a:pt x="1535" y="22583"/>
                      <a:pt x="701" y="19981"/>
                      <a:pt x="701" y="19981"/>
                    </a:cubicBezTo>
                    <a:lnTo>
                      <a:pt x="1535" y="13143"/>
                    </a:lnTo>
                    <a:cubicBezTo>
                      <a:pt x="1535" y="13143"/>
                      <a:pt x="0" y="8373"/>
                      <a:pt x="334" y="5371"/>
                    </a:cubicBezTo>
                    <a:cubicBezTo>
                      <a:pt x="667" y="2369"/>
                      <a:pt x="3903" y="134"/>
                      <a:pt x="6538" y="67"/>
                    </a:cubicBezTo>
                    <a:cubicBezTo>
                      <a:pt x="9173" y="0"/>
                      <a:pt x="11408" y="2035"/>
                      <a:pt x="11408" y="4404"/>
                    </a:cubicBezTo>
                    <a:close/>
                  </a:path>
                </a:pathLst>
              </a:custGeom>
              <a:solidFill>
                <a:srgbClr val="F4A9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05" name="Google Shape;705;p38">
                <a:extLst>
                  <a:ext uri="{FF2B5EF4-FFF2-40B4-BE49-F238E27FC236}">
                    <a16:creationId xmlns:a16="http://schemas.microsoft.com/office/drawing/2014/main" id="{ED97BC7C-9152-C0E8-0FF6-4DB4E7AB51C6}"/>
                  </a:ext>
                </a:extLst>
              </p:cNvPr>
              <p:cNvSpPr/>
              <p:nvPr/>
            </p:nvSpPr>
            <p:spPr>
              <a:xfrm>
                <a:off x="-229675" y="1775175"/>
                <a:ext cx="370300" cy="366825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14673" extrusionOk="0">
                    <a:moveTo>
                      <a:pt x="9225" y="1"/>
                    </a:moveTo>
                    <a:cubicBezTo>
                      <a:pt x="5958" y="1"/>
                      <a:pt x="3437" y="2664"/>
                      <a:pt x="3437" y="2664"/>
                    </a:cubicBezTo>
                    <a:cubicBezTo>
                      <a:pt x="3437" y="2664"/>
                      <a:pt x="3256" y="2602"/>
                      <a:pt x="2974" y="2602"/>
                    </a:cubicBezTo>
                    <a:cubicBezTo>
                      <a:pt x="2482" y="2602"/>
                      <a:pt x="1681" y="2791"/>
                      <a:pt x="1001" y="3831"/>
                    </a:cubicBezTo>
                    <a:cubicBezTo>
                      <a:pt x="1" y="5366"/>
                      <a:pt x="768" y="7868"/>
                      <a:pt x="768" y="7868"/>
                    </a:cubicBezTo>
                    <a:cubicBezTo>
                      <a:pt x="468" y="8101"/>
                      <a:pt x="1" y="8735"/>
                      <a:pt x="1" y="9669"/>
                    </a:cubicBezTo>
                    <a:cubicBezTo>
                      <a:pt x="1" y="10236"/>
                      <a:pt x="168" y="10903"/>
                      <a:pt x="668" y="11704"/>
                    </a:cubicBezTo>
                    <a:cubicBezTo>
                      <a:pt x="2336" y="14272"/>
                      <a:pt x="3103" y="14673"/>
                      <a:pt x="3103" y="14673"/>
                    </a:cubicBezTo>
                    <a:lnTo>
                      <a:pt x="3637" y="11904"/>
                    </a:lnTo>
                    <a:cubicBezTo>
                      <a:pt x="3236" y="11670"/>
                      <a:pt x="2836" y="11237"/>
                      <a:pt x="2603" y="10736"/>
                    </a:cubicBezTo>
                    <a:cubicBezTo>
                      <a:pt x="2069" y="9569"/>
                      <a:pt x="2336" y="8335"/>
                      <a:pt x="3236" y="7901"/>
                    </a:cubicBezTo>
                    <a:cubicBezTo>
                      <a:pt x="3421" y="7820"/>
                      <a:pt x="3616" y="7781"/>
                      <a:pt x="3814" y="7781"/>
                    </a:cubicBezTo>
                    <a:cubicBezTo>
                      <a:pt x="4506" y="7781"/>
                      <a:pt x="5230" y="8257"/>
                      <a:pt x="5671" y="9035"/>
                    </a:cubicBezTo>
                    <a:cubicBezTo>
                      <a:pt x="6289" y="9135"/>
                      <a:pt x="7014" y="9227"/>
                      <a:pt x="7735" y="9227"/>
                    </a:cubicBezTo>
                    <a:cubicBezTo>
                      <a:pt x="8457" y="9227"/>
                      <a:pt x="9174" y="9135"/>
                      <a:pt x="9774" y="8868"/>
                    </a:cubicBezTo>
                    <a:cubicBezTo>
                      <a:pt x="11665" y="7968"/>
                      <a:pt x="11261" y="6474"/>
                      <a:pt x="11816" y="6474"/>
                    </a:cubicBezTo>
                    <a:cubicBezTo>
                      <a:pt x="11878" y="6474"/>
                      <a:pt x="11952" y="6493"/>
                      <a:pt x="12043" y="6533"/>
                    </a:cubicBezTo>
                    <a:cubicBezTo>
                      <a:pt x="12743" y="6800"/>
                      <a:pt x="12943" y="8268"/>
                      <a:pt x="12943" y="8268"/>
                    </a:cubicBezTo>
                    <a:cubicBezTo>
                      <a:pt x="14278" y="7668"/>
                      <a:pt x="14144" y="6367"/>
                      <a:pt x="13911" y="5699"/>
                    </a:cubicBezTo>
                    <a:cubicBezTo>
                      <a:pt x="14811" y="3598"/>
                      <a:pt x="13744" y="596"/>
                      <a:pt x="10075" y="62"/>
                    </a:cubicBezTo>
                    <a:cubicBezTo>
                      <a:pt x="9787" y="20"/>
                      <a:pt x="9503" y="1"/>
                      <a:pt x="92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06" name="Google Shape;706;p38">
                <a:extLst>
                  <a:ext uri="{FF2B5EF4-FFF2-40B4-BE49-F238E27FC236}">
                    <a16:creationId xmlns:a16="http://schemas.microsoft.com/office/drawing/2014/main" id="{3ACE0AB5-62BB-413D-8F7D-E1F7EC550836}"/>
                  </a:ext>
                </a:extLst>
              </p:cNvPr>
              <p:cNvSpPr/>
              <p:nvPr/>
            </p:nvSpPr>
            <p:spPr>
              <a:xfrm>
                <a:off x="-87075" y="2154475"/>
                <a:ext cx="89275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4271" extrusionOk="0">
                    <a:moveTo>
                      <a:pt x="1" y="1"/>
                    </a:moveTo>
                    <a:cubicBezTo>
                      <a:pt x="1" y="1"/>
                      <a:pt x="601" y="2936"/>
                      <a:pt x="3570" y="4271"/>
                    </a:cubicBezTo>
                    <a:lnTo>
                      <a:pt x="3270" y="1902"/>
                    </a:lnTo>
                    <a:cubicBezTo>
                      <a:pt x="3270" y="1902"/>
                      <a:pt x="1035" y="140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07" name="Google Shape;707;p38">
                <a:extLst>
                  <a:ext uri="{FF2B5EF4-FFF2-40B4-BE49-F238E27FC236}">
                    <a16:creationId xmlns:a16="http://schemas.microsoft.com/office/drawing/2014/main" id="{F0CC6C48-C6A2-7AEA-0AEF-54783A6456EC}"/>
                  </a:ext>
                </a:extLst>
              </p:cNvPr>
              <p:cNvSpPr/>
              <p:nvPr/>
            </p:nvSpPr>
            <p:spPr>
              <a:xfrm>
                <a:off x="189800" y="2602300"/>
                <a:ext cx="550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4938" extrusionOk="0">
                    <a:moveTo>
                      <a:pt x="0" y="1"/>
                    </a:moveTo>
                    <a:lnTo>
                      <a:pt x="334" y="4938"/>
                    </a:lnTo>
                    <a:lnTo>
                      <a:pt x="2202" y="39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08" name="Google Shape;708;p38">
                <a:extLst>
                  <a:ext uri="{FF2B5EF4-FFF2-40B4-BE49-F238E27FC236}">
                    <a16:creationId xmlns:a16="http://schemas.microsoft.com/office/drawing/2014/main" id="{A2AE4CCE-5712-5F6A-826F-6FC7FDB8FAA3}"/>
                  </a:ext>
                </a:extLst>
              </p:cNvPr>
              <p:cNvSpPr/>
              <p:nvPr/>
            </p:nvSpPr>
            <p:spPr>
              <a:xfrm>
                <a:off x="-201325" y="2326275"/>
                <a:ext cx="245200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4237" fill="none" extrusionOk="0">
                    <a:moveTo>
                      <a:pt x="1" y="0"/>
                    </a:moveTo>
                    <a:cubicBezTo>
                      <a:pt x="1" y="0"/>
                      <a:pt x="968" y="4237"/>
                      <a:pt x="6572" y="3803"/>
                    </a:cubicBezTo>
                    <a:cubicBezTo>
                      <a:pt x="9541" y="3536"/>
                      <a:pt x="9808" y="1368"/>
                      <a:pt x="9641" y="201"/>
                    </a:cubicBezTo>
                  </a:path>
                </a:pathLst>
              </a:custGeom>
              <a:noFill/>
              <a:ln w="2500" cap="rnd" cmpd="sng">
                <a:solidFill>
                  <a:schemeClr val="dk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09" name="Google Shape;709;p38">
                <a:extLst>
                  <a:ext uri="{FF2B5EF4-FFF2-40B4-BE49-F238E27FC236}">
                    <a16:creationId xmlns:a16="http://schemas.microsoft.com/office/drawing/2014/main" id="{B1677FD9-FC35-A69C-12B0-26444B9841F0}"/>
                  </a:ext>
                </a:extLst>
              </p:cNvPr>
              <p:cNvSpPr/>
              <p:nvPr/>
            </p:nvSpPr>
            <p:spPr>
              <a:xfrm>
                <a:off x="-705000" y="2627325"/>
                <a:ext cx="275225" cy="804775"/>
              </a:xfrm>
              <a:custGeom>
                <a:avLst/>
                <a:gdLst/>
                <a:ahLst/>
                <a:cxnLst/>
                <a:rect l="l" t="t" r="r" b="b"/>
                <a:pathLst>
                  <a:path w="11009" h="32191" extrusionOk="0">
                    <a:moveTo>
                      <a:pt x="9974" y="29788"/>
                    </a:moveTo>
                    <a:cubicBezTo>
                      <a:pt x="10207" y="31056"/>
                      <a:pt x="9140" y="31656"/>
                      <a:pt x="8940" y="31223"/>
                    </a:cubicBezTo>
                    <a:cubicBezTo>
                      <a:pt x="8940" y="31690"/>
                      <a:pt x="8073" y="32190"/>
                      <a:pt x="7772" y="31823"/>
                    </a:cubicBezTo>
                    <a:cubicBezTo>
                      <a:pt x="7639" y="31656"/>
                      <a:pt x="7639" y="31523"/>
                      <a:pt x="7572" y="31223"/>
                    </a:cubicBezTo>
                    <a:cubicBezTo>
                      <a:pt x="7405" y="31289"/>
                      <a:pt x="7172" y="31289"/>
                      <a:pt x="6972" y="31156"/>
                    </a:cubicBezTo>
                    <a:cubicBezTo>
                      <a:pt x="6838" y="31056"/>
                      <a:pt x="6738" y="30722"/>
                      <a:pt x="6572" y="30289"/>
                    </a:cubicBezTo>
                    <a:cubicBezTo>
                      <a:pt x="6405" y="30355"/>
                      <a:pt x="6138" y="30355"/>
                      <a:pt x="5938" y="30189"/>
                    </a:cubicBezTo>
                    <a:cubicBezTo>
                      <a:pt x="5504" y="29788"/>
                      <a:pt x="4203" y="27887"/>
                      <a:pt x="4070" y="25952"/>
                    </a:cubicBezTo>
                    <a:cubicBezTo>
                      <a:pt x="4003" y="25385"/>
                      <a:pt x="4270" y="24785"/>
                      <a:pt x="4503" y="24184"/>
                    </a:cubicBezTo>
                    <a:cubicBezTo>
                      <a:pt x="4770" y="23617"/>
                      <a:pt x="4804" y="22950"/>
                      <a:pt x="4637" y="22350"/>
                    </a:cubicBezTo>
                    <a:cubicBezTo>
                      <a:pt x="3636" y="19047"/>
                      <a:pt x="0" y="8807"/>
                      <a:pt x="767" y="6205"/>
                    </a:cubicBezTo>
                    <a:cubicBezTo>
                      <a:pt x="1601" y="3136"/>
                      <a:pt x="3970" y="0"/>
                      <a:pt x="3970" y="0"/>
                    </a:cubicBezTo>
                    <a:lnTo>
                      <a:pt x="9173" y="4770"/>
                    </a:lnTo>
                    <a:cubicBezTo>
                      <a:pt x="9173" y="4770"/>
                      <a:pt x="7572" y="6605"/>
                      <a:pt x="7339" y="7339"/>
                    </a:cubicBezTo>
                    <a:cubicBezTo>
                      <a:pt x="6938" y="8773"/>
                      <a:pt x="7305" y="18680"/>
                      <a:pt x="8773" y="22016"/>
                    </a:cubicBezTo>
                    <a:cubicBezTo>
                      <a:pt x="8973" y="22483"/>
                      <a:pt x="9607" y="22883"/>
                      <a:pt x="10107" y="23551"/>
                    </a:cubicBezTo>
                    <a:cubicBezTo>
                      <a:pt x="10508" y="24118"/>
                      <a:pt x="10775" y="24618"/>
                      <a:pt x="11008" y="25786"/>
                    </a:cubicBezTo>
                    <a:lnTo>
                      <a:pt x="9407" y="25786"/>
                    </a:lnTo>
                    <a:cubicBezTo>
                      <a:pt x="9474" y="25685"/>
                      <a:pt x="9874" y="28888"/>
                      <a:pt x="9974" y="29788"/>
                    </a:cubicBezTo>
                    <a:close/>
                  </a:path>
                </a:pathLst>
              </a:custGeom>
              <a:solidFill>
                <a:srgbClr val="F4A9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10" name="Google Shape;710;p38">
                <a:extLst>
                  <a:ext uri="{FF2B5EF4-FFF2-40B4-BE49-F238E27FC236}">
                    <a16:creationId xmlns:a16="http://schemas.microsoft.com/office/drawing/2014/main" id="{1B3F3733-B5D8-DEAB-C4CB-E9D55C3170DB}"/>
                  </a:ext>
                </a:extLst>
              </p:cNvPr>
              <p:cNvSpPr/>
              <p:nvPr/>
            </p:nvSpPr>
            <p:spPr>
              <a:xfrm>
                <a:off x="196475" y="2655675"/>
                <a:ext cx="242700" cy="7755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31023" extrusionOk="0">
                    <a:moveTo>
                      <a:pt x="9707" y="24752"/>
                    </a:moveTo>
                    <a:cubicBezTo>
                      <a:pt x="9574" y="26753"/>
                      <a:pt x="8239" y="28588"/>
                      <a:pt x="7839" y="29021"/>
                    </a:cubicBezTo>
                    <a:cubicBezTo>
                      <a:pt x="7606" y="29221"/>
                      <a:pt x="7372" y="29221"/>
                      <a:pt x="7205" y="29088"/>
                    </a:cubicBezTo>
                    <a:cubicBezTo>
                      <a:pt x="7039" y="29555"/>
                      <a:pt x="6905" y="29922"/>
                      <a:pt x="6772" y="29989"/>
                    </a:cubicBezTo>
                    <a:cubicBezTo>
                      <a:pt x="6572" y="30089"/>
                      <a:pt x="6371" y="30155"/>
                      <a:pt x="6205" y="30055"/>
                    </a:cubicBezTo>
                    <a:cubicBezTo>
                      <a:pt x="6105" y="30356"/>
                      <a:pt x="6105" y="30422"/>
                      <a:pt x="6005" y="30622"/>
                    </a:cubicBezTo>
                    <a:cubicBezTo>
                      <a:pt x="5738" y="31023"/>
                      <a:pt x="4837" y="30522"/>
                      <a:pt x="4837" y="30055"/>
                    </a:cubicBezTo>
                    <a:cubicBezTo>
                      <a:pt x="4604" y="30489"/>
                      <a:pt x="3569" y="29889"/>
                      <a:pt x="3770" y="28588"/>
                    </a:cubicBezTo>
                    <a:cubicBezTo>
                      <a:pt x="3903" y="27720"/>
                      <a:pt x="4270" y="24518"/>
                      <a:pt x="4270" y="24518"/>
                    </a:cubicBezTo>
                    <a:lnTo>
                      <a:pt x="2669" y="24518"/>
                    </a:lnTo>
                    <a:cubicBezTo>
                      <a:pt x="2902" y="23351"/>
                      <a:pt x="3169" y="22850"/>
                      <a:pt x="3569" y="22283"/>
                    </a:cubicBezTo>
                    <a:cubicBezTo>
                      <a:pt x="4103" y="21616"/>
                      <a:pt x="4937" y="21249"/>
                      <a:pt x="4904" y="20749"/>
                    </a:cubicBezTo>
                    <a:cubicBezTo>
                      <a:pt x="4737" y="15011"/>
                      <a:pt x="1668" y="7673"/>
                      <a:pt x="67" y="4570"/>
                    </a:cubicBezTo>
                    <a:lnTo>
                      <a:pt x="0" y="2736"/>
                    </a:lnTo>
                    <a:lnTo>
                      <a:pt x="5571" y="1"/>
                    </a:lnTo>
                    <a:cubicBezTo>
                      <a:pt x="6005" y="801"/>
                      <a:pt x="6371" y="1668"/>
                      <a:pt x="6672" y="2502"/>
                    </a:cubicBezTo>
                    <a:cubicBezTo>
                      <a:pt x="9073" y="9307"/>
                      <a:pt x="8773" y="15678"/>
                      <a:pt x="9040" y="21116"/>
                    </a:cubicBezTo>
                    <a:cubicBezTo>
                      <a:pt x="9107" y="21816"/>
                      <a:pt x="9707" y="24218"/>
                      <a:pt x="9707" y="24752"/>
                    </a:cubicBezTo>
                    <a:close/>
                  </a:path>
                </a:pathLst>
              </a:custGeom>
              <a:solidFill>
                <a:srgbClr val="F4A9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11" name="Google Shape;711;p38">
              <a:extLst>
                <a:ext uri="{FF2B5EF4-FFF2-40B4-BE49-F238E27FC236}">
                  <a16:creationId xmlns:a16="http://schemas.microsoft.com/office/drawing/2014/main" id="{36BE579A-3787-B7D5-8AEB-B18DA36FB75D}"/>
                </a:ext>
              </a:extLst>
            </p:cNvPr>
            <p:cNvGrpSpPr/>
            <p:nvPr/>
          </p:nvGrpSpPr>
          <p:grpSpPr>
            <a:xfrm>
              <a:off x="5328638" y="1892130"/>
              <a:ext cx="2112976" cy="2753107"/>
              <a:chOff x="1063697" y="1683255"/>
              <a:chExt cx="2112976" cy="2753107"/>
            </a:xfrm>
          </p:grpSpPr>
          <p:sp>
            <p:nvSpPr>
              <p:cNvPr id="712" name="Google Shape;712;p38">
                <a:extLst>
                  <a:ext uri="{FF2B5EF4-FFF2-40B4-BE49-F238E27FC236}">
                    <a16:creationId xmlns:a16="http://schemas.microsoft.com/office/drawing/2014/main" id="{C6FE2463-7306-E53A-99C8-B8F136AA087F}"/>
                  </a:ext>
                </a:extLst>
              </p:cNvPr>
              <p:cNvSpPr/>
              <p:nvPr/>
            </p:nvSpPr>
            <p:spPr>
              <a:xfrm>
                <a:off x="1917510" y="2982211"/>
                <a:ext cx="1038885" cy="1229024"/>
              </a:xfrm>
              <a:custGeom>
                <a:avLst/>
                <a:gdLst/>
                <a:ahLst/>
                <a:cxnLst/>
                <a:rect l="l" t="t" r="r" b="b"/>
                <a:pathLst>
                  <a:path w="47568" h="56274" extrusionOk="0">
                    <a:moveTo>
                      <a:pt x="8974" y="0"/>
                    </a:moveTo>
                    <a:cubicBezTo>
                      <a:pt x="8974" y="0"/>
                      <a:pt x="7739" y="4837"/>
                      <a:pt x="4470" y="26252"/>
                    </a:cubicBezTo>
                    <a:cubicBezTo>
                      <a:pt x="2436" y="39695"/>
                      <a:pt x="1" y="54739"/>
                      <a:pt x="1" y="54739"/>
                    </a:cubicBezTo>
                    <a:lnTo>
                      <a:pt x="10541" y="55774"/>
                    </a:lnTo>
                    <a:cubicBezTo>
                      <a:pt x="10541" y="55774"/>
                      <a:pt x="13744" y="39262"/>
                      <a:pt x="14411" y="37394"/>
                    </a:cubicBezTo>
                    <a:cubicBezTo>
                      <a:pt x="15078" y="35526"/>
                      <a:pt x="14244" y="34825"/>
                      <a:pt x="14945" y="33324"/>
                    </a:cubicBezTo>
                    <a:cubicBezTo>
                      <a:pt x="15645" y="31790"/>
                      <a:pt x="16212" y="31256"/>
                      <a:pt x="16312" y="30422"/>
                    </a:cubicBezTo>
                    <a:cubicBezTo>
                      <a:pt x="16446" y="29588"/>
                      <a:pt x="15945" y="29188"/>
                      <a:pt x="16312" y="27820"/>
                    </a:cubicBezTo>
                    <a:cubicBezTo>
                      <a:pt x="16713" y="26419"/>
                      <a:pt x="19815" y="14677"/>
                      <a:pt x="19815" y="14677"/>
                    </a:cubicBezTo>
                    <a:lnTo>
                      <a:pt x="20782" y="14244"/>
                    </a:lnTo>
                    <a:cubicBezTo>
                      <a:pt x="20782" y="14244"/>
                      <a:pt x="25452" y="26586"/>
                      <a:pt x="25886" y="27487"/>
                    </a:cubicBezTo>
                    <a:cubicBezTo>
                      <a:pt x="26286" y="28354"/>
                      <a:pt x="26620" y="29488"/>
                      <a:pt x="26853" y="30189"/>
                    </a:cubicBezTo>
                    <a:cubicBezTo>
                      <a:pt x="27153" y="30889"/>
                      <a:pt x="28121" y="31690"/>
                      <a:pt x="28421" y="32190"/>
                    </a:cubicBezTo>
                    <a:cubicBezTo>
                      <a:pt x="28688" y="32690"/>
                      <a:pt x="28521" y="34225"/>
                      <a:pt x="28888" y="34992"/>
                    </a:cubicBezTo>
                    <a:cubicBezTo>
                      <a:pt x="29155" y="35759"/>
                      <a:pt x="29622" y="35826"/>
                      <a:pt x="30256" y="36993"/>
                    </a:cubicBezTo>
                    <a:cubicBezTo>
                      <a:pt x="31290" y="38861"/>
                      <a:pt x="36727" y="56274"/>
                      <a:pt x="36727" y="56274"/>
                    </a:cubicBezTo>
                    <a:lnTo>
                      <a:pt x="47568" y="53839"/>
                    </a:lnTo>
                    <a:cubicBezTo>
                      <a:pt x="47568" y="53839"/>
                      <a:pt x="34825" y="8540"/>
                      <a:pt x="32090" y="12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13" name="Google Shape;713;p38">
                <a:extLst>
                  <a:ext uri="{FF2B5EF4-FFF2-40B4-BE49-F238E27FC236}">
                    <a16:creationId xmlns:a16="http://schemas.microsoft.com/office/drawing/2014/main" id="{5F928FD7-88DB-F974-FFBA-3B6DF0AEE9AE}"/>
                  </a:ext>
                </a:extLst>
              </p:cNvPr>
              <p:cNvSpPr/>
              <p:nvPr/>
            </p:nvSpPr>
            <p:spPr>
              <a:xfrm>
                <a:off x="1840284" y="1845701"/>
                <a:ext cx="1253092" cy="1223957"/>
              </a:xfrm>
              <a:custGeom>
                <a:avLst/>
                <a:gdLst/>
                <a:ahLst/>
                <a:cxnLst/>
                <a:rect l="l" t="t" r="r" b="b"/>
                <a:pathLst>
                  <a:path w="57376" h="56042" extrusionOk="0">
                    <a:moveTo>
                      <a:pt x="27821" y="18981"/>
                    </a:moveTo>
                    <a:cubicBezTo>
                      <a:pt x="27821" y="18981"/>
                      <a:pt x="23484" y="18814"/>
                      <a:pt x="20115" y="18481"/>
                    </a:cubicBezTo>
                    <a:cubicBezTo>
                      <a:pt x="14178" y="17880"/>
                      <a:pt x="12576" y="17013"/>
                      <a:pt x="12743" y="15179"/>
                    </a:cubicBezTo>
                    <a:cubicBezTo>
                      <a:pt x="12943" y="12410"/>
                      <a:pt x="16946" y="3804"/>
                      <a:pt x="16946" y="3804"/>
                    </a:cubicBezTo>
                    <a:lnTo>
                      <a:pt x="11476" y="1"/>
                    </a:lnTo>
                    <a:cubicBezTo>
                      <a:pt x="11476" y="1"/>
                      <a:pt x="7106" y="6506"/>
                      <a:pt x="4170" y="13511"/>
                    </a:cubicBezTo>
                    <a:cubicBezTo>
                      <a:pt x="1" y="23484"/>
                      <a:pt x="5972" y="25753"/>
                      <a:pt x="8774" y="26687"/>
                    </a:cubicBezTo>
                    <a:cubicBezTo>
                      <a:pt x="13244" y="28154"/>
                      <a:pt x="16946" y="28555"/>
                      <a:pt x="16946" y="28555"/>
                    </a:cubicBezTo>
                    <a:cubicBezTo>
                      <a:pt x="16946" y="28555"/>
                      <a:pt x="14578" y="36661"/>
                      <a:pt x="11742" y="52272"/>
                    </a:cubicBezTo>
                    <a:cubicBezTo>
                      <a:pt x="14144" y="53873"/>
                      <a:pt x="19248" y="55674"/>
                      <a:pt x="27954" y="55908"/>
                    </a:cubicBezTo>
                    <a:cubicBezTo>
                      <a:pt x="32691" y="56041"/>
                      <a:pt x="36827" y="54040"/>
                      <a:pt x="36827" y="54040"/>
                    </a:cubicBezTo>
                    <a:cubicBezTo>
                      <a:pt x="36827" y="54040"/>
                      <a:pt x="38462" y="37428"/>
                      <a:pt x="39996" y="33025"/>
                    </a:cubicBezTo>
                    <a:cubicBezTo>
                      <a:pt x="41364" y="33158"/>
                      <a:pt x="45266" y="35193"/>
                      <a:pt x="46134" y="37161"/>
                    </a:cubicBezTo>
                    <a:cubicBezTo>
                      <a:pt x="46968" y="39029"/>
                      <a:pt x="38462" y="46701"/>
                      <a:pt x="38462" y="46701"/>
                    </a:cubicBezTo>
                    <a:lnTo>
                      <a:pt x="43098" y="52605"/>
                    </a:lnTo>
                    <a:cubicBezTo>
                      <a:pt x="43098" y="52605"/>
                      <a:pt x="54306" y="43232"/>
                      <a:pt x="55707" y="38095"/>
                    </a:cubicBezTo>
                    <a:cubicBezTo>
                      <a:pt x="57375" y="32091"/>
                      <a:pt x="44432" y="23551"/>
                      <a:pt x="42831" y="22584"/>
                    </a:cubicBezTo>
                    <a:cubicBezTo>
                      <a:pt x="40296" y="21083"/>
                      <a:pt x="36460" y="20349"/>
                      <a:pt x="36460" y="203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14" name="Google Shape;714;p38">
                <a:extLst>
                  <a:ext uri="{FF2B5EF4-FFF2-40B4-BE49-F238E27FC236}">
                    <a16:creationId xmlns:a16="http://schemas.microsoft.com/office/drawing/2014/main" id="{6C55F1E1-080C-2086-4822-8586CFA676C2}"/>
                  </a:ext>
                </a:extLst>
              </p:cNvPr>
              <p:cNvSpPr/>
              <p:nvPr/>
            </p:nvSpPr>
            <p:spPr>
              <a:xfrm>
                <a:off x="2435489" y="1820934"/>
                <a:ext cx="322031" cy="519464"/>
              </a:xfrm>
              <a:custGeom>
                <a:avLst/>
                <a:gdLst/>
                <a:ahLst/>
                <a:cxnLst/>
                <a:rect l="l" t="t" r="r" b="b"/>
                <a:pathLst>
                  <a:path w="14745" h="23785" extrusionOk="0">
                    <a:moveTo>
                      <a:pt x="3069" y="4371"/>
                    </a:moveTo>
                    <a:cubicBezTo>
                      <a:pt x="1768" y="6305"/>
                      <a:pt x="1" y="10375"/>
                      <a:pt x="34" y="13144"/>
                    </a:cubicBezTo>
                    <a:cubicBezTo>
                      <a:pt x="67" y="15779"/>
                      <a:pt x="2936" y="15979"/>
                      <a:pt x="2936" y="15979"/>
                    </a:cubicBezTo>
                    <a:lnTo>
                      <a:pt x="534" y="20115"/>
                    </a:lnTo>
                    <a:lnTo>
                      <a:pt x="3169" y="23785"/>
                    </a:lnTo>
                    <a:lnTo>
                      <a:pt x="7940" y="21283"/>
                    </a:lnTo>
                    <a:lnTo>
                      <a:pt x="8440" y="15278"/>
                    </a:lnTo>
                    <a:cubicBezTo>
                      <a:pt x="8440" y="15278"/>
                      <a:pt x="12776" y="12276"/>
                      <a:pt x="13343" y="9341"/>
                    </a:cubicBezTo>
                    <a:cubicBezTo>
                      <a:pt x="14744" y="1969"/>
                      <a:pt x="6005" y="1"/>
                      <a:pt x="3069" y="4371"/>
                    </a:cubicBezTo>
                    <a:close/>
                  </a:path>
                </a:pathLst>
              </a:custGeom>
              <a:solidFill>
                <a:srgbClr val="6B3D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15" name="Google Shape;715;p38">
                <a:extLst>
                  <a:ext uri="{FF2B5EF4-FFF2-40B4-BE49-F238E27FC236}">
                    <a16:creationId xmlns:a16="http://schemas.microsoft.com/office/drawing/2014/main" id="{B44DA430-7B0C-8D81-260A-BB461F492E09}"/>
                  </a:ext>
                </a:extLst>
              </p:cNvPr>
              <p:cNvSpPr/>
              <p:nvPr/>
            </p:nvSpPr>
            <p:spPr>
              <a:xfrm>
                <a:off x="2807774" y="4161680"/>
                <a:ext cx="182146" cy="161026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7373" extrusionOk="0">
                    <a:moveTo>
                      <a:pt x="6505" y="1"/>
                    </a:moveTo>
                    <a:lnTo>
                      <a:pt x="8339" y="6372"/>
                    </a:lnTo>
                    <a:lnTo>
                      <a:pt x="2735" y="7373"/>
                    </a:lnTo>
                    <a:lnTo>
                      <a:pt x="0" y="1435"/>
                    </a:lnTo>
                    <a:close/>
                  </a:path>
                </a:pathLst>
              </a:custGeom>
              <a:solidFill>
                <a:srgbClr val="6B3D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16" name="Google Shape;716;p38">
                <a:extLst>
                  <a:ext uri="{FF2B5EF4-FFF2-40B4-BE49-F238E27FC236}">
                    <a16:creationId xmlns:a16="http://schemas.microsoft.com/office/drawing/2014/main" id="{6520ED9D-3634-DCA9-900F-38A3FEF257C6}"/>
                  </a:ext>
                </a:extLst>
              </p:cNvPr>
              <p:cNvSpPr/>
              <p:nvPr/>
            </p:nvSpPr>
            <p:spPr>
              <a:xfrm>
                <a:off x="2830356" y="4300102"/>
                <a:ext cx="346317" cy="126060"/>
              </a:xfrm>
              <a:custGeom>
                <a:avLst/>
                <a:gdLst/>
                <a:ahLst/>
                <a:cxnLst/>
                <a:rect l="l" t="t" r="r" b="b"/>
                <a:pathLst>
                  <a:path w="15857" h="5772" extrusionOk="0">
                    <a:moveTo>
                      <a:pt x="7305" y="0"/>
                    </a:moveTo>
                    <a:lnTo>
                      <a:pt x="1701" y="968"/>
                    </a:lnTo>
                    <a:cubicBezTo>
                      <a:pt x="0" y="3003"/>
                      <a:pt x="867" y="5771"/>
                      <a:pt x="867" y="5771"/>
                    </a:cubicBezTo>
                    <a:lnTo>
                      <a:pt x="15111" y="5771"/>
                    </a:lnTo>
                    <a:cubicBezTo>
                      <a:pt x="15111" y="5772"/>
                      <a:pt x="15111" y="5772"/>
                      <a:pt x="15112" y="5772"/>
                    </a:cubicBezTo>
                    <a:cubicBezTo>
                      <a:pt x="15150" y="5772"/>
                      <a:pt x="15856" y="93"/>
                      <a:pt x="11374" y="93"/>
                    </a:cubicBezTo>
                    <a:cubicBezTo>
                      <a:pt x="11085" y="93"/>
                      <a:pt x="10775" y="117"/>
                      <a:pt x="10441" y="167"/>
                    </a:cubicBezTo>
                    <a:cubicBezTo>
                      <a:pt x="9807" y="234"/>
                      <a:pt x="8806" y="534"/>
                      <a:pt x="8106" y="734"/>
                    </a:cubicBezTo>
                    <a:lnTo>
                      <a:pt x="73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17" name="Google Shape;717;p38">
                <a:extLst>
                  <a:ext uri="{FF2B5EF4-FFF2-40B4-BE49-F238E27FC236}">
                    <a16:creationId xmlns:a16="http://schemas.microsoft.com/office/drawing/2014/main" id="{0BFEDF8C-084F-BF69-4CA5-119B6ECD7479}"/>
                  </a:ext>
                </a:extLst>
              </p:cNvPr>
              <p:cNvSpPr/>
              <p:nvPr/>
            </p:nvSpPr>
            <p:spPr>
              <a:xfrm>
                <a:off x="1904406" y="4178431"/>
                <a:ext cx="166836" cy="125340"/>
              </a:xfrm>
              <a:custGeom>
                <a:avLst/>
                <a:gdLst/>
                <a:ahLst/>
                <a:cxnLst/>
                <a:rect l="l" t="t" r="r" b="b"/>
                <a:pathLst>
                  <a:path w="7639" h="5739" extrusionOk="0">
                    <a:moveTo>
                      <a:pt x="901" y="1"/>
                    </a:moveTo>
                    <a:lnTo>
                      <a:pt x="0" y="4738"/>
                    </a:lnTo>
                    <a:lnTo>
                      <a:pt x="6071" y="5738"/>
                    </a:lnTo>
                    <a:lnTo>
                      <a:pt x="7639" y="668"/>
                    </a:lnTo>
                    <a:close/>
                  </a:path>
                </a:pathLst>
              </a:custGeom>
              <a:solidFill>
                <a:srgbClr val="6B3D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18" name="Google Shape;718;p38">
                <a:extLst>
                  <a:ext uri="{FF2B5EF4-FFF2-40B4-BE49-F238E27FC236}">
                    <a16:creationId xmlns:a16="http://schemas.microsoft.com/office/drawing/2014/main" id="{8DF1A1F8-473C-8605-8D40-F05654E66C54}"/>
                  </a:ext>
                </a:extLst>
              </p:cNvPr>
              <p:cNvSpPr/>
              <p:nvPr/>
            </p:nvSpPr>
            <p:spPr>
              <a:xfrm>
                <a:off x="1656697" y="4281887"/>
                <a:ext cx="411640" cy="147180"/>
              </a:xfrm>
              <a:custGeom>
                <a:avLst/>
                <a:gdLst/>
                <a:ahLst/>
                <a:cxnLst/>
                <a:rect l="l" t="t" r="r" b="b"/>
                <a:pathLst>
                  <a:path w="18848" h="6739" extrusionOk="0">
                    <a:moveTo>
                      <a:pt x="11342" y="1"/>
                    </a:moveTo>
                    <a:lnTo>
                      <a:pt x="9541" y="1402"/>
                    </a:lnTo>
                    <a:cubicBezTo>
                      <a:pt x="9541" y="1402"/>
                      <a:pt x="8407" y="1602"/>
                      <a:pt x="5671" y="1902"/>
                    </a:cubicBezTo>
                    <a:cubicBezTo>
                      <a:pt x="2603" y="2235"/>
                      <a:pt x="1" y="3570"/>
                      <a:pt x="668" y="6739"/>
                    </a:cubicBezTo>
                    <a:lnTo>
                      <a:pt x="18080" y="6739"/>
                    </a:lnTo>
                    <a:cubicBezTo>
                      <a:pt x="18080" y="6705"/>
                      <a:pt x="18848" y="2702"/>
                      <a:pt x="17413" y="1001"/>
                    </a:cubicBezTo>
                    <a:lnTo>
                      <a:pt x="113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19" name="Google Shape;719;p38">
                <a:extLst>
                  <a:ext uri="{FF2B5EF4-FFF2-40B4-BE49-F238E27FC236}">
                    <a16:creationId xmlns:a16="http://schemas.microsoft.com/office/drawing/2014/main" id="{065E467F-E887-86FB-E2BE-961330FAC0E5}"/>
                  </a:ext>
                </a:extLst>
              </p:cNvPr>
              <p:cNvSpPr/>
              <p:nvPr/>
            </p:nvSpPr>
            <p:spPr>
              <a:xfrm>
                <a:off x="2171029" y="2395020"/>
                <a:ext cx="61960" cy="74322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3403" extrusionOk="0">
                    <a:moveTo>
                      <a:pt x="2836" y="0"/>
                    </a:moveTo>
                    <a:cubicBezTo>
                      <a:pt x="2836" y="1"/>
                      <a:pt x="1302" y="1502"/>
                      <a:pt x="1" y="3103"/>
                    </a:cubicBezTo>
                    <a:cubicBezTo>
                      <a:pt x="1068" y="3336"/>
                      <a:pt x="1769" y="3403"/>
                      <a:pt x="1769" y="3403"/>
                    </a:cubicBezTo>
                    <a:cubicBezTo>
                      <a:pt x="1769" y="3403"/>
                      <a:pt x="2469" y="1001"/>
                      <a:pt x="28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20" name="Google Shape;720;p38">
                <a:extLst>
                  <a:ext uri="{FF2B5EF4-FFF2-40B4-BE49-F238E27FC236}">
                    <a16:creationId xmlns:a16="http://schemas.microsoft.com/office/drawing/2014/main" id="{36636BF3-9274-9615-A65F-73894292344F}"/>
                  </a:ext>
                </a:extLst>
              </p:cNvPr>
              <p:cNvSpPr/>
              <p:nvPr/>
            </p:nvSpPr>
            <p:spPr>
              <a:xfrm>
                <a:off x="2094545" y="1683255"/>
                <a:ext cx="199639" cy="225869"/>
              </a:xfrm>
              <a:custGeom>
                <a:avLst/>
                <a:gdLst/>
                <a:ahLst/>
                <a:cxnLst/>
                <a:rect l="l" t="t" r="r" b="b"/>
                <a:pathLst>
                  <a:path w="9141" h="10342" extrusionOk="0">
                    <a:moveTo>
                      <a:pt x="7673" y="7339"/>
                    </a:moveTo>
                    <a:cubicBezTo>
                      <a:pt x="7272" y="7539"/>
                      <a:pt x="6105" y="8306"/>
                      <a:pt x="5504" y="8640"/>
                    </a:cubicBezTo>
                    <a:cubicBezTo>
                      <a:pt x="5371" y="8707"/>
                      <a:pt x="5304" y="8773"/>
                      <a:pt x="5171" y="8840"/>
                    </a:cubicBezTo>
                    <a:cubicBezTo>
                      <a:pt x="4837" y="9140"/>
                      <a:pt x="4137" y="9941"/>
                      <a:pt x="3937" y="10341"/>
                    </a:cubicBezTo>
                    <a:lnTo>
                      <a:pt x="0" y="7606"/>
                    </a:lnTo>
                    <a:cubicBezTo>
                      <a:pt x="201" y="7306"/>
                      <a:pt x="1201" y="5971"/>
                      <a:pt x="1201" y="5171"/>
                    </a:cubicBezTo>
                    <a:cubicBezTo>
                      <a:pt x="1201" y="4470"/>
                      <a:pt x="1301" y="3336"/>
                      <a:pt x="1802" y="2102"/>
                    </a:cubicBezTo>
                    <a:cubicBezTo>
                      <a:pt x="1968" y="1635"/>
                      <a:pt x="2202" y="1335"/>
                      <a:pt x="2469" y="1168"/>
                    </a:cubicBezTo>
                    <a:cubicBezTo>
                      <a:pt x="2469" y="1001"/>
                      <a:pt x="2502" y="868"/>
                      <a:pt x="2536" y="768"/>
                    </a:cubicBezTo>
                    <a:cubicBezTo>
                      <a:pt x="2769" y="100"/>
                      <a:pt x="3336" y="0"/>
                      <a:pt x="3636" y="0"/>
                    </a:cubicBezTo>
                    <a:cubicBezTo>
                      <a:pt x="3970" y="0"/>
                      <a:pt x="4137" y="167"/>
                      <a:pt x="4203" y="434"/>
                    </a:cubicBezTo>
                    <a:cubicBezTo>
                      <a:pt x="4670" y="100"/>
                      <a:pt x="5404" y="301"/>
                      <a:pt x="5404" y="301"/>
                    </a:cubicBezTo>
                    <a:cubicBezTo>
                      <a:pt x="5704" y="334"/>
                      <a:pt x="5905" y="634"/>
                      <a:pt x="5971" y="834"/>
                    </a:cubicBezTo>
                    <a:cubicBezTo>
                      <a:pt x="6472" y="667"/>
                      <a:pt x="7039" y="1034"/>
                      <a:pt x="7039" y="1034"/>
                    </a:cubicBezTo>
                    <a:cubicBezTo>
                      <a:pt x="7372" y="1268"/>
                      <a:pt x="7606" y="1535"/>
                      <a:pt x="7506" y="1768"/>
                    </a:cubicBezTo>
                    <a:cubicBezTo>
                      <a:pt x="8006" y="1835"/>
                      <a:pt x="8340" y="2169"/>
                      <a:pt x="8340" y="2169"/>
                    </a:cubicBezTo>
                    <a:cubicBezTo>
                      <a:pt x="8973" y="2802"/>
                      <a:pt x="8540" y="3469"/>
                      <a:pt x="8039" y="3970"/>
                    </a:cubicBezTo>
                    <a:cubicBezTo>
                      <a:pt x="8306" y="4337"/>
                      <a:pt x="8440" y="4504"/>
                      <a:pt x="8607" y="4837"/>
                    </a:cubicBezTo>
                    <a:lnTo>
                      <a:pt x="8607" y="4837"/>
                    </a:lnTo>
                    <a:lnTo>
                      <a:pt x="8607" y="4837"/>
                    </a:lnTo>
                    <a:cubicBezTo>
                      <a:pt x="8640" y="4870"/>
                      <a:pt x="8673" y="4971"/>
                      <a:pt x="8673" y="5004"/>
                    </a:cubicBezTo>
                    <a:cubicBezTo>
                      <a:pt x="9140" y="5938"/>
                      <a:pt x="8306" y="7005"/>
                      <a:pt x="7673" y="7339"/>
                    </a:cubicBezTo>
                    <a:close/>
                  </a:path>
                </a:pathLst>
              </a:custGeom>
              <a:solidFill>
                <a:srgbClr val="6B3D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21" name="Google Shape;721;p38">
                <a:extLst>
                  <a:ext uri="{FF2B5EF4-FFF2-40B4-BE49-F238E27FC236}">
                    <a16:creationId xmlns:a16="http://schemas.microsoft.com/office/drawing/2014/main" id="{A69663EF-44B5-4A30-A634-8C1065AE6568}"/>
                  </a:ext>
                </a:extLst>
              </p:cNvPr>
              <p:cNvSpPr/>
              <p:nvPr/>
            </p:nvSpPr>
            <p:spPr>
              <a:xfrm>
                <a:off x="2204553" y="1716037"/>
                <a:ext cx="64122" cy="92536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4237" fill="none" extrusionOk="0">
                    <a:moveTo>
                      <a:pt x="2936" y="2302"/>
                    </a:moveTo>
                    <a:cubicBezTo>
                      <a:pt x="2936" y="2302"/>
                      <a:pt x="1335" y="668"/>
                      <a:pt x="1101" y="334"/>
                    </a:cubicBezTo>
                    <a:cubicBezTo>
                      <a:pt x="834" y="0"/>
                      <a:pt x="0" y="901"/>
                      <a:pt x="134" y="1735"/>
                    </a:cubicBezTo>
                    <a:cubicBezTo>
                      <a:pt x="234" y="2602"/>
                      <a:pt x="1235" y="3636"/>
                      <a:pt x="1235" y="3636"/>
                    </a:cubicBezTo>
                    <a:cubicBezTo>
                      <a:pt x="1235" y="3636"/>
                      <a:pt x="1101" y="3836"/>
                      <a:pt x="1101" y="4237"/>
                    </a:cubicBezTo>
                  </a:path>
                </a:pathLst>
              </a:custGeom>
              <a:noFill/>
              <a:ln w="2500" cap="rnd" cmpd="sng">
                <a:solidFill>
                  <a:srgbClr val="1C1C2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22" name="Google Shape;722;p38">
                <a:extLst>
                  <a:ext uri="{FF2B5EF4-FFF2-40B4-BE49-F238E27FC236}">
                    <a16:creationId xmlns:a16="http://schemas.microsoft.com/office/drawing/2014/main" id="{D484C9F6-4B48-B10C-74F3-EF7517C902EC}"/>
                  </a:ext>
                </a:extLst>
              </p:cNvPr>
              <p:cNvSpPr/>
              <p:nvPr/>
            </p:nvSpPr>
            <p:spPr>
              <a:xfrm>
                <a:off x="2144078" y="1712389"/>
                <a:ext cx="32083" cy="51018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336" fill="none" extrusionOk="0">
                    <a:moveTo>
                      <a:pt x="268" y="1"/>
                    </a:moveTo>
                    <a:cubicBezTo>
                      <a:pt x="268" y="1"/>
                      <a:pt x="1" y="1602"/>
                      <a:pt x="434" y="1969"/>
                    </a:cubicBezTo>
                    <a:cubicBezTo>
                      <a:pt x="901" y="2336"/>
                      <a:pt x="1335" y="2236"/>
                      <a:pt x="1468" y="1835"/>
                    </a:cubicBezTo>
                  </a:path>
                </a:pathLst>
              </a:custGeom>
              <a:noFill/>
              <a:ln w="2500" cap="rnd" cmpd="sng">
                <a:solidFill>
                  <a:srgbClr val="1C1C2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23" name="Google Shape;723;p38">
                <a:extLst>
                  <a:ext uri="{FF2B5EF4-FFF2-40B4-BE49-F238E27FC236}">
                    <a16:creationId xmlns:a16="http://schemas.microsoft.com/office/drawing/2014/main" id="{0562F471-EFDF-E2EB-ECE7-B7DD0F3EB782}"/>
                  </a:ext>
                </a:extLst>
              </p:cNvPr>
              <p:cNvSpPr/>
              <p:nvPr/>
            </p:nvSpPr>
            <p:spPr>
              <a:xfrm>
                <a:off x="2170308" y="1701469"/>
                <a:ext cx="33524" cy="77969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3570" fill="none" extrusionOk="0">
                    <a:moveTo>
                      <a:pt x="801" y="0"/>
                    </a:moveTo>
                    <a:cubicBezTo>
                      <a:pt x="801" y="0"/>
                      <a:pt x="1" y="2435"/>
                      <a:pt x="334" y="3002"/>
                    </a:cubicBezTo>
                    <a:cubicBezTo>
                      <a:pt x="568" y="3469"/>
                      <a:pt x="1168" y="3569"/>
                      <a:pt x="1535" y="3369"/>
                    </a:cubicBezTo>
                  </a:path>
                </a:pathLst>
              </a:custGeom>
              <a:noFill/>
              <a:ln w="2500" cap="rnd" cmpd="sng">
                <a:solidFill>
                  <a:srgbClr val="1C1C2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24" name="Google Shape;724;p38">
                <a:extLst>
                  <a:ext uri="{FF2B5EF4-FFF2-40B4-BE49-F238E27FC236}">
                    <a16:creationId xmlns:a16="http://schemas.microsoft.com/office/drawing/2014/main" id="{74A42EEE-6C8C-9300-8611-9A17703DBED8}"/>
                  </a:ext>
                </a:extLst>
              </p:cNvPr>
              <p:cNvSpPr/>
              <p:nvPr/>
            </p:nvSpPr>
            <p:spPr>
              <a:xfrm>
                <a:off x="2246071" y="1728420"/>
                <a:ext cx="8037" cy="1531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701" fill="none" extrusionOk="0">
                    <a:moveTo>
                      <a:pt x="368" y="0"/>
                    </a:moveTo>
                    <a:cubicBezTo>
                      <a:pt x="368" y="0"/>
                      <a:pt x="101" y="401"/>
                      <a:pt x="1" y="701"/>
                    </a:cubicBezTo>
                  </a:path>
                </a:pathLst>
              </a:custGeom>
              <a:noFill/>
              <a:ln w="2500" cap="rnd" cmpd="sng">
                <a:solidFill>
                  <a:srgbClr val="1C1C2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25" name="Google Shape;725;p38">
                <a:extLst>
                  <a:ext uri="{FF2B5EF4-FFF2-40B4-BE49-F238E27FC236}">
                    <a16:creationId xmlns:a16="http://schemas.microsoft.com/office/drawing/2014/main" id="{EC87D585-4A81-AFE3-B507-1F739B62C267}"/>
                  </a:ext>
                </a:extLst>
              </p:cNvPr>
              <p:cNvSpPr/>
              <p:nvPr/>
            </p:nvSpPr>
            <p:spPr>
              <a:xfrm>
                <a:off x="2217657" y="1707301"/>
                <a:ext cx="6574" cy="1895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868" fill="none" extrusionOk="0">
                    <a:moveTo>
                      <a:pt x="301" y="0"/>
                    </a:moveTo>
                    <a:cubicBezTo>
                      <a:pt x="301" y="0"/>
                      <a:pt x="67" y="500"/>
                      <a:pt x="1" y="867"/>
                    </a:cubicBezTo>
                  </a:path>
                </a:pathLst>
              </a:custGeom>
              <a:noFill/>
              <a:ln w="2500" cap="rnd" cmpd="sng">
                <a:solidFill>
                  <a:srgbClr val="1C1C2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26" name="Google Shape;726;p38">
                <a:extLst>
                  <a:ext uri="{FF2B5EF4-FFF2-40B4-BE49-F238E27FC236}">
                    <a16:creationId xmlns:a16="http://schemas.microsoft.com/office/drawing/2014/main" id="{58279A75-9D56-5851-929F-29FF1A07F613}"/>
                  </a:ext>
                </a:extLst>
              </p:cNvPr>
              <p:cNvSpPr/>
              <p:nvPr/>
            </p:nvSpPr>
            <p:spPr>
              <a:xfrm>
                <a:off x="2177602" y="1766312"/>
                <a:ext cx="22604" cy="51739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369" fill="none" extrusionOk="0">
                    <a:moveTo>
                      <a:pt x="0" y="0"/>
                    </a:moveTo>
                    <a:cubicBezTo>
                      <a:pt x="0" y="0"/>
                      <a:pt x="1034" y="1301"/>
                      <a:pt x="500" y="2368"/>
                    </a:cubicBezTo>
                  </a:path>
                </a:pathLst>
              </a:custGeom>
              <a:noFill/>
              <a:ln w="2500" cap="rnd" cmpd="sng">
                <a:solidFill>
                  <a:srgbClr val="1C1C2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27" name="Google Shape;727;p38">
                <a:extLst>
                  <a:ext uri="{FF2B5EF4-FFF2-40B4-BE49-F238E27FC236}">
                    <a16:creationId xmlns:a16="http://schemas.microsoft.com/office/drawing/2014/main" id="{67DB896C-10BC-F613-CACA-C3AC4D33C20D}"/>
                  </a:ext>
                </a:extLst>
              </p:cNvPr>
              <p:cNvSpPr/>
              <p:nvPr/>
            </p:nvSpPr>
            <p:spPr>
              <a:xfrm>
                <a:off x="2451258" y="1799728"/>
                <a:ext cx="348523" cy="402992"/>
              </a:xfrm>
              <a:custGeom>
                <a:avLst/>
                <a:gdLst/>
                <a:ahLst/>
                <a:cxnLst/>
                <a:rect l="l" t="t" r="r" b="b"/>
                <a:pathLst>
                  <a:path w="15958" h="18452" extrusionOk="0">
                    <a:moveTo>
                      <a:pt x="5696" y="1"/>
                    </a:moveTo>
                    <a:cubicBezTo>
                      <a:pt x="4182" y="1"/>
                      <a:pt x="4182" y="1839"/>
                      <a:pt x="4182" y="1839"/>
                    </a:cubicBezTo>
                    <a:cubicBezTo>
                      <a:pt x="3667" y="1433"/>
                      <a:pt x="3088" y="1251"/>
                      <a:pt x="2554" y="1251"/>
                    </a:cubicBezTo>
                    <a:cubicBezTo>
                      <a:pt x="1116" y="1251"/>
                      <a:pt x="0" y="2565"/>
                      <a:pt x="1313" y="4341"/>
                    </a:cubicBezTo>
                    <a:cubicBezTo>
                      <a:pt x="1347" y="4408"/>
                      <a:pt x="1380" y="4474"/>
                      <a:pt x="1480" y="4508"/>
                    </a:cubicBezTo>
                    <a:cubicBezTo>
                      <a:pt x="1046" y="5142"/>
                      <a:pt x="379" y="6442"/>
                      <a:pt x="946" y="7977"/>
                    </a:cubicBezTo>
                    <a:cubicBezTo>
                      <a:pt x="1380" y="6943"/>
                      <a:pt x="1880" y="6009"/>
                      <a:pt x="2347" y="5342"/>
                    </a:cubicBezTo>
                    <a:cubicBezTo>
                      <a:pt x="3815" y="6509"/>
                      <a:pt x="6117" y="7610"/>
                      <a:pt x="7718" y="8310"/>
                    </a:cubicBezTo>
                    <a:cubicBezTo>
                      <a:pt x="7451" y="8777"/>
                      <a:pt x="6984" y="9845"/>
                      <a:pt x="7017" y="10746"/>
                    </a:cubicBezTo>
                    <a:cubicBezTo>
                      <a:pt x="7017" y="10979"/>
                      <a:pt x="7117" y="11413"/>
                      <a:pt x="7351" y="11780"/>
                    </a:cubicBezTo>
                    <a:cubicBezTo>
                      <a:pt x="7484" y="11579"/>
                      <a:pt x="7618" y="11346"/>
                      <a:pt x="7818" y="11146"/>
                    </a:cubicBezTo>
                    <a:cubicBezTo>
                      <a:pt x="8261" y="10702"/>
                      <a:pt x="8826" y="10466"/>
                      <a:pt x="9329" y="10466"/>
                    </a:cubicBezTo>
                    <a:cubicBezTo>
                      <a:pt x="9659" y="10466"/>
                      <a:pt x="9962" y="10568"/>
                      <a:pt x="10186" y="10779"/>
                    </a:cubicBezTo>
                    <a:cubicBezTo>
                      <a:pt x="10720" y="11313"/>
                      <a:pt x="10553" y="12413"/>
                      <a:pt x="9819" y="13147"/>
                    </a:cubicBezTo>
                    <a:cubicBezTo>
                      <a:pt x="9352" y="13614"/>
                      <a:pt x="8785" y="13848"/>
                      <a:pt x="8285" y="13848"/>
                    </a:cubicBezTo>
                    <a:lnTo>
                      <a:pt x="7985" y="14782"/>
                    </a:lnTo>
                    <a:lnTo>
                      <a:pt x="7685" y="18451"/>
                    </a:lnTo>
                    <a:cubicBezTo>
                      <a:pt x="10553" y="17684"/>
                      <a:pt x="10286" y="15749"/>
                      <a:pt x="10286" y="15749"/>
                    </a:cubicBezTo>
                    <a:cubicBezTo>
                      <a:pt x="10286" y="15749"/>
                      <a:pt x="15957" y="13414"/>
                      <a:pt x="15890" y="9611"/>
                    </a:cubicBezTo>
                    <a:cubicBezTo>
                      <a:pt x="15890" y="6476"/>
                      <a:pt x="13455" y="5975"/>
                      <a:pt x="13455" y="5975"/>
                    </a:cubicBezTo>
                    <a:cubicBezTo>
                      <a:pt x="13455" y="5975"/>
                      <a:pt x="12988" y="1572"/>
                      <a:pt x="10453" y="305"/>
                    </a:cubicBezTo>
                    <a:cubicBezTo>
                      <a:pt x="10174" y="175"/>
                      <a:pt x="9928" y="119"/>
                      <a:pt x="9711" y="119"/>
                    </a:cubicBezTo>
                    <a:cubicBezTo>
                      <a:pt x="8429" y="119"/>
                      <a:pt x="8185" y="2073"/>
                      <a:pt x="8185" y="2073"/>
                    </a:cubicBezTo>
                    <a:cubicBezTo>
                      <a:pt x="8185" y="2073"/>
                      <a:pt x="7318" y="138"/>
                      <a:pt x="5817" y="4"/>
                    </a:cubicBezTo>
                    <a:cubicBezTo>
                      <a:pt x="5775" y="2"/>
                      <a:pt x="5735" y="1"/>
                      <a:pt x="56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28" name="Google Shape;728;p38">
                <a:extLst>
                  <a:ext uri="{FF2B5EF4-FFF2-40B4-BE49-F238E27FC236}">
                    <a16:creationId xmlns:a16="http://schemas.microsoft.com/office/drawing/2014/main" id="{D19FDB7C-0A6B-5ABD-DFD6-3F23A7F6936F}"/>
                  </a:ext>
                </a:extLst>
              </p:cNvPr>
              <p:cNvSpPr/>
              <p:nvPr/>
            </p:nvSpPr>
            <p:spPr>
              <a:xfrm>
                <a:off x="2470455" y="2160437"/>
                <a:ext cx="97647" cy="61218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2803" extrusionOk="0">
                    <a:moveTo>
                      <a:pt x="4471" y="0"/>
                    </a:moveTo>
                    <a:cubicBezTo>
                      <a:pt x="3527" y="386"/>
                      <a:pt x="2528" y="455"/>
                      <a:pt x="1935" y="455"/>
                    </a:cubicBezTo>
                    <a:cubicBezTo>
                      <a:pt x="1606" y="455"/>
                      <a:pt x="1402" y="434"/>
                      <a:pt x="1402" y="434"/>
                    </a:cubicBezTo>
                    <a:lnTo>
                      <a:pt x="1" y="2802"/>
                    </a:lnTo>
                    <a:cubicBezTo>
                      <a:pt x="3103" y="2235"/>
                      <a:pt x="4470" y="1"/>
                      <a:pt x="4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29" name="Google Shape;729;p38">
                <a:extLst>
                  <a:ext uri="{FF2B5EF4-FFF2-40B4-BE49-F238E27FC236}">
                    <a16:creationId xmlns:a16="http://schemas.microsoft.com/office/drawing/2014/main" id="{3503042F-57BA-B417-7B51-309C244E8250}"/>
                  </a:ext>
                </a:extLst>
              </p:cNvPr>
              <p:cNvSpPr/>
              <p:nvPr/>
            </p:nvSpPr>
            <p:spPr>
              <a:xfrm>
                <a:off x="1063697" y="4421772"/>
                <a:ext cx="1244334" cy="14589"/>
              </a:xfrm>
              <a:custGeom>
                <a:avLst/>
                <a:gdLst/>
                <a:ahLst/>
                <a:cxnLst/>
                <a:rect l="l" t="t" r="r" b="b"/>
                <a:pathLst>
                  <a:path w="56975" h="668" fill="none" extrusionOk="0">
                    <a:moveTo>
                      <a:pt x="0" y="300"/>
                    </a:moveTo>
                    <a:lnTo>
                      <a:pt x="3169" y="300"/>
                    </a:lnTo>
                    <a:cubicBezTo>
                      <a:pt x="3169" y="300"/>
                      <a:pt x="4003" y="134"/>
                      <a:pt x="4336" y="134"/>
                    </a:cubicBezTo>
                    <a:cubicBezTo>
                      <a:pt x="4670" y="134"/>
                      <a:pt x="6038" y="467"/>
                      <a:pt x="6338" y="467"/>
                    </a:cubicBezTo>
                    <a:cubicBezTo>
                      <a:pt x="6671" y="467"/>
                      <a:pt x="7205" y="267"/>
                      <a:pt x="7806" y="200"/>
                    </a:cubicBezTo>
                    <a:cubicBezTo>
                      <a:pt x="8339" y="167"/>
                      <a:pt x="9940" y="467"/>
                      <a:pt x="10541" y="467"/>
                    </a:cubicBezTo>
                    <a:cubicBezTo>
                      <a:pt x="11175" y="467"/>
                      <a:pt x="11942" y="33"/>
                      <a:pt x="12642" y="134"/>
                    </a:cubicBezTo>
                    <a:cubicBezTo>
                      <a:pt x="13376" y="200"/>
                      <a:pt x="14677" y="467"/>
                      <a:pt x="15344" y="434"/>
                    </a:cubicBezTo>
                    <a:cubicBezTo>
                      <a:pt x="16011" y="434"/>
                      <a:pt x="16712" y="167"/>
                      <a:pt x="17346" y="167"/>
                    </a:cubicBezTo>
                    <a:cubicBezTo>
                      <a:pt x="17980" y="167"/>
                      <a:pt x="20114" y="334"/>
                      <a:pt x="20681" y="367"/>
                    </a:cubicBezTo>
                    <a:cubicBezTo>
                      <a:pt x="21249" y="434"/>
                      <a:pt x="21782" y="300"/>
                      <a:pt x="22549" y="300"/>
                    </a:cubicBezTo>
                    <a:cubicBezTo>
                      <a:pt x="23350" y="300"/>
                      <a:pt x="24518" y="100"/>
                      <a:pt x="25618" y="300"/>
                    </a:cubicBezTo>
                    <a:cubicBezTo>
                      <a:pt x="26686" y="500"/>
                      <a:pt x="27119" y="0"/>
                      <a:pt x="27553" y="100"/>
                    </a:cubicBezTo>
                    <a:cubicBezTo>
                      <a:pt x="28020" y="167"/>
                      <a:pt x="28520" y="300"/>
                      <a:pt x="29054" y="300"/>
                    </a:cubicBezTo>
                    <a:cubicBezTo>
                      <a:pt x="29621" y="300"/>
                      <a:pt x="30622" y="167"/>
                      <a:pt x="31056" y="267"/>
                    </a:cubicBezTo>
                    <a:cubicBezTo>
                      <a:pt x="31523" y="300"/>
                      <a:pt x="31723" y="334"/>
                      <a:pt x="32223" y="334"/>
                    </a:cubicBezTo>
                    <a:cubicBezTo>
                      <a:pt x="32723" y="334"/>
                      <a:pt x="33324" y="134"/>
                      <a:pt x="33958" y="300"/>
                    </a:cubicBezTo>
                    <a:cubicBezTo>
                      <a:pt x="34525" y="467"/>
                      <a:pt x="34792" y="367"/>
                      <a:pt x="35292" y="334"/>
                    </a:cubicBezTo>
                    <a:cubicBezTo>
                      <a:pt x="35792" y="300"/>
                      <a:pt x="44132" y="334"/>
                      <a:pt x="44132" y="334"/>
                    </a:cubicBezTo>
                    <a:lnTo>
                      <a:pt x="46967" y="300"/>
                    </a:lnTo>
                    <a:cubicBezTo>
                      <a:pt x="46967" y="300"/>
                      <a:pt x="47534" y="33"/>
                      <a:pt x="48034" y="134"/>
                    </a:cubicBezTo>
                    <a:cubicBezTo>
                      <a:pt x="48535" y="200"/>
                      <a:pt x="49535" y="367"/>
                      <a:pt x="50203" y="467"/>
                    </a:cubicBezTo>
                    <a:cubicBezTo>
                      <a:pt x="50836" y="534"/>
                      <a:pt x="51303" y="167"/>
                      <a:pt x="51870" y="300"/>
                    </a:cubicBezTo>
                    <a:cubicBezTo>
                      <a:pt x="52471" y="434"/>
                      <a:pt x="53338" y="667"/>
                      <a:pt x="53905" y="634"/>
                    </a:cubicBezTo>
                    <a:cubicBezTo>
                      <a:pt x="54506" y="601"/>
                      <a:pt x="55406" y="300"/>
                      <a:pt x="55640" y="300"/>
                    </a:cubicBezTo>
                    <a:cubicBezTo>
                      <a:pt x="55840" y="267"/>
                      <a:pt x="56974" y="300"/>
                      <a:pt x="56974" y="30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730" name="Google Shape;730;p38">
                <a:extLst>
                  <a:ext uri="{FF2B5EF4-FFF2-40B4-BE49-F238E27FC236}">
                    <a16:creationId xmlns:a16="http://schemas.microsoft.com/office/drawing/2014/main" id="{71E68E41-44AF-F521-1B9D-65A43ED7044D}"/>
                  </a:ext>
                </a:extLst>
              </p:cNvPr>
              <p:cNvSpPr/>
              <p:nvPr/>
            </p:nvSpPr>
            <p:spPr>
              <a:xfrm>
                <a:off x="2524378" y="2870019"/>
                <a:ext cx="224406" cy="294338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3477" extrusionOk="0">
                    <a:moveTo>
                      <a:pt x="10274" y="3836"/>
                    </a:moveTo>
                    <a:lnTo>
                      <a:pt x="7272" y="0"/>
                    </a:lnTo>
                    <a:cubicBezTo>
                      <a:pt x="7272" y="0"/>
                      <a:pt x="3636" y="3870"/>
                      <a:pt x="2435" y="5204"/>
                    </a:cubicBezTo>
                    <a:cubicBezTo>
                      <a:pt x="1835" y="5871"/>
                      <a:pt x="1134" y="7339"/>
                      <a:pt x="601" y="8706"/>
                    </a:cubicBezTo>
                    <a:cubicBezTo>
                      <a:pt x="0" y="10174"/>
                      <a:pt x="100" y="11308"/>
                      <a:pt x="134" y="11875"/>
                    </a:cubicBezTo>
                    <a:cubicBezTo>
                      <a:pt x="200" y="12509"/>
                      <a:pt x="1201" y="12376"/>
                      <a:pt x="1468" y="11775"/>
                    </a:cubicBezTo>
                    <a:cubicBezTo>
                      <a:pt x="1535" y="11609"/>
                      <a:pt x="1668" y="11308"/>
                      <a:pt x="1768" y="11008"/>
                    </a:cubicBezTo>
                    <a:cubicBezTo>
                      <a:pt x="1768" y="11041"/>
                      <a:pt x="1701" y="11108"/>
                      <a:pt x="1701" y="11142"/>
                    </a:cubicBezTo>
                    <a:cubicBezTo>
                      <a:pt x="1568" y="11675"/>
                      <a:pt x="1768" y="12876"/>
                      <a:pt x="1868" y="13143"/>
                    </a:cubicBezTo>
                    <a:cubicBezTo>
                      <a:pt x="2002" y="13477"/>
                      <a:pt x="2802" y="13477"/>
                      <a:pt x="2969" y="12809"/>
                    </a:cubicBezTo>
                    <a:cubicBezTo>
                      <a:pt x="3002" y="12543"/>
                      <a:pt x="3236" y="11642"/>
                      <a:pt x="3369" y="11041"/>
                    </a:cubicBezTo>
                    <a:cubicBezTo>
                      <a:pt x="3336" y="11675"/>
                      <a:pt x="3469" y="12509"/>
                      <a:pt x="3536" y="12709"/>
                    </a:cubicBezTo>
                    <a:cubicBezTo>
                      <a:pt x="3669" y="13043"/>
                      <a:pt x="4470" y="13043"/>
                      <a:pt x="4637" y="12376"/>
                    </a:cubicBezTo>
                    <a:cubicBezTo>
                      <a:pt x="4670" y="12142"/>
                      <a:pt x="4804" y="11375"/>
                      <a:pt x="4870" y="10841"/>
                    </a:cubicBezTo>
                    <a:cubicBezTo>
                      <a:pt x="4870" y="11275"/>
                      <a:pt x="4970" y="11709"/>
                      <a:pt x="5004" y="11842"/>
                    </a:cubicBezTo>
                    <a:cubicBezTo>
                      <a:pt x="5137" y="12276"/>
                      <a:pt x="5871" y="12109"/>
                      <a:pt x="6004" y="11609"/>
                    </a:cubicBezTo>
                    <a:cubicBezTo>
                      <a:pt x="6038" y="11308"/>
                      <a:pt x="6138" y="10074"/>
                      <a:pt x="6138" y="10074"/>
                    </a:cubicBezTo>
                    <a:lnTo>
                      <a:pt x="6672" y="8873"/>
                    </a:lnTo>
                    <a:cubicBezTo>
                      <a:pt x="6805" y="8807"/>
                      <a:pt x="7806" y="8139"/>
                      <a:pt x="8039" y="7506"/>
                    </a:cubicBezTo>
                    <a:cubicBezTo>
                      <a:pt x="8373" y="6638"/>
                      <a:pt x="8540" y="5171"/>
                      <a:pt x="8540" y="5171"/>
                    </a:cubicBezTo>
                    <a:close/>
                  </a:path>
                </a:pathLst>
              </a:custGeom>
              <a:solidFill>
                <a:srgbClr val="6B3D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68" name="Google Shape;668;p38">
            <a:extLst>
              <a:ext uri="{FF2B5EF4-FFF2-40B4-BE49-F238E27FC236}">
                <a16:creationId xmlns:a16="http://schemas.microsoft.com/office/drawing/2014/main" id="{488D431D-5C6A-F67E-303E-CCC5D2F434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04859" y="661757"/>
            <a:ext cx="6227140" cy="8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Mari Berkenalan</a:t>
            </a:r>
            <a:r>
              <a:rPr lang="en-GB"/>
              <a:t>!</a:t>
            </a:r>
          </a:p>
        </p:txBody>
      </p:sp>
      <p:sp>
        <p:nvSpPr>
          <p:cNvPr id="669" name="Google Shape;669;p38">
            <a:extLst>
              <a:ext uri="{FF2B5EF4-FFF2-40B4-BE49-F238E27FC236}">
                <a16:creationId xmlns:a16="http://schemas.microsoft.com/office/drawing/2014/main" id="{F526E5B7-FDB6-1E92-793B-8E775D1B6ED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910145" y="1912267"/>
            <a:ext cx="6407712" cy="344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sz="2200">
                <a:latin typeface="Arial" panose="020B0604020202020204" pitchFamily="34" charset="0"/>
              </a:rPr>
              <a:t>Nama</a:t>
            </a:r>
            <a:r>
              <a:rPr lang="x-none" altLang="en-GB" sz="2200">
                <a:latin typeface="Arial" panose="020B0604020202020204" pitchFamily="34" charset="0"/>
              </a:rPr>
              <a:t>                         </a:t>
            </a:r>
            <a:r>
              <a:rPr lang="en-GB" sz="2200">
                <a:latin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GB" sz="2200">
                <a:latin typeface="Arial" panose="020B0604020202020204" pitchFamily="34" charset="0"/>
              </a:rPr>
              <a:t>Riwayat Pendidikan   :</a:t>
            </a:r>
          </a:p>
          <a:p>
            <a:pPr marL="482588" indent="-230712">
              <a:buFont typeface="+mj-lt"/>
              <a:buAutoNum type="arabicPeriod"/>
            </a:pPr>
            <a:r>
              <a:rPr lang="en-GB" sz="2200">
                <a:latin typeface="Arial" panose="020B0604020202020204" pitchFamily="34" charset="0"/>
              </a:rPr>
              <a:t>  </a:t>
            </a:r>
          </a:p>
          <a:p>
            <a:pPr marL="482588" indent="-230712">
              <a:buFont typeface="+mj-lt"/>
              <a:buAutoNum type="arabicPeriod"/>
            </a:pPr>
            <a:r>
              <a:rPr lang="en-GB" sz="2200">
                <a:latin typeface="Arial" panose="020B0604020202020204" pitchFamily="34" charset="0"/>
              </a:rPr>
              <a:t> </a:t>
            </a:r>
          </a:p>
          <a:p>
            <a:pPr marL="482588" indent="-230712">
              <a:buFont typeface="+mj-lt"/>
              <a:buAutoNum type="arabicPeriod"/>
            </a:pPr>
            <a:endParaRPr lang="en-GB" sz="2200">
              <a:latin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2AE9E1-059B-BA9D-A2FD-B7641AB49FDD}"/>
              </a:ext>
            </a:extLst>
          </p:cNvPr>
          <p:cNvGrpSpPr/>
          <p:nvPr/>
        </p:nvGrpSpPr>
        <p:grpSpPr>
          <a:xfrm>
            <a:off x="348828" y="442441"/>
            <a:ext cx="2418384" cy="1280633"/>
            <a:chOff x="849" y="571"/>
            <a:chExt cx="2510" cy="1281"/>
          </a:xfrm>
        </p:grpSpPr>
        <p:pic>
          <p:nvPicPr>
            <p:cNvPr id="5" name="Picture 0">
              <a:extLst>
                <a:ext uri="{FF2B5EF4-FFF2-40B4-BE49-F238E27FC236}">
                  <a16:creationId xmlns:a16="http://schemas.microsoft.com/office/drawing/2014/main" id="{0BFA7D64-B761-B96F-9D68-8E5F35532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7" y="571"/>
              <a:ext cx="1102" cy="128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F8CF9CE-62AB-A97F-269C-15F7D5925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9" y="761"/>
              <a:ext cx="1551" cy="1091"/>
            </a:xfrm>
            <a:prstGeom prst="rect">
              <a:avLst/>
            </a:prstGeom>
          </p:spPr>
        </p:pic>
      </p:grpSp>
      <p:sp>
        <p:nvSpPr>
          <p:cNvPr id="4" name="Rectangles 3">
            <a:extLst>
              <a:ext uri="{FF2B5EF4-FFF2-40B4-BE49-F238E27FC236}">
                <a16:creationId xmlns:a16="http://schemas.microsoft.com/office/drawing/2014/main" id="{8165C68D-3C4F-050F-4F4D-AE263A16B02C}"/>
              </a:ext>
            </a:extLst>
          </p:cNvPr>
          <p:cNvSpPr/>
          <p:nvPr/>
        </p:nvSpPr>
        <p:spPr>
          <a:xfrm>
            <a:off x="1286087" y="1749213"/>
            <a:ext cx="3268980" cy="3828627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altLang="en-US" sz="4000" b="1">
                <a:latin typeface="Arial" panose="020B0604020202020204" pitchFamily="34" charset="0"/>
              </a:rPr>
              <a:t>FOTO</a:t>
            </a:r>
            <a:r>
              <a:rPr lang="en-US" altLang="en-US" sz="4000" b="1">
                <a:latin typeface="Arial" panose="020B0604020202020204" pitchFamily="34" charset="0"/>
              </a:rPr>
              <a:t> PENGAJAR</a:t>
            </a:r>
            <a:endParaRPr lang="x-none" altLang="en-US" sz="40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55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39"/>
          <p:cNvPicPr preferRelativeResize="0"/>
          <p:nvPr/>
        </p:nvPicPr>
        <p:blipFill rotWithShape="1">
          <a:blip r:embed="rId3"/>
          <a:srcRect t="14515"/>
          <a:stretch>
            <a:fillRect/>
          </a:stretch>
        </p:blipFill>
        <p:spPr>
          <a:xfrm>
            <a:off x="3084265" y="495284"/>
            <a:ext cx="4574233" cy="5585033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39"/>
          <p:cNvSpPr/>
          <p:nvPr/>
        </p:nvSpPr>
        <p:spPr>
          <a:xfrm>
            <a:off x="3084248" y="826100"/>
            <a:ext cx="4574400" cy="1294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Arial" panose="020B0604020202020204" pitchFamily="34" charset="0"/>
              <a:ea typeface="Assistant Medium"/>
              <a:cs typeface="Assistant Medium"/>
              <a:sym typeface="Assistant Medium"/>
            </a:endParaRPr>
          </a:p>
        </p:txBody>
      </p:sp>
      <p:sp>
        <p:nvSpPr>
          <p:cNvPr id="737" name="Google Shape;737;p39"/>
          <p:cNvSpPr txBox="1">
            <a:spLocks noGrp="1"/>
          </p:cNvSpPr>
          <p:nvPr>
            <p:ph type="title"/>
          </p:nvPr>
        </p:nvSpPr>
        <p:spPr>
          <a:xfrm>
            <a:off x="3084249" y="826100"/>
            <a:ext cx="4574233" cy="129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GB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DejaVu Math TeX Gyre" panose="02000503000000000000" charset="0"/>
              </a:rPr>
              <a:t> Apa itu Korupsi?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43987" y="1771292"/>
            <a:ext cx="3826087" cy="4025659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dk1"/>
              </a:buClr>
              <a:buSzPts val="1100"/>
            </a:pPr>
            <a:r>
              <a:rPr lang="x-none" altLang="en-GB" sz="2400" b="1">
                <a:solidFill>
                  <a:schemeClr val="bg1"/>
                </a:solidFill>
                <a:latin typeface="Arial" panose="020B0604020202020204" pitchFamily="34" charset="0"/>
                <a:ea typeface="HarmonyOS Sans SC" panose="00000500000000000000" charset="-122"/>
                <a:cs typeface="DejaVu Math TeX Gyre" panose="02000503000000000000" charset="0"/>
                <a:sym typeface="+mn-ea"/>
              </a:rPr>
              <a:t>Penyelewengan </a:t>
            </a:r>
            <a:r>
              <a:rPr lang="x-none" altLang="en-GB" sz="2400">
                <a:solidFill>
                  <a:schemeClr val="bg1"/>
                </a:solidFill>
                <a:latin typeface="Arial" panose="020B0604020202020204" pitchFamily="34" charset="0"/>
                <a:ea typeface="HarmonyOS Sans SC" panose="00000500000000000000" charset="-122"/>
                <a:cs typeface="DejaVu Math TeX Gyre" panose="02000503000000000000" charset="0"/>
                <a:sym typeface="+mn-ea"/>
              </a:rPr>
              <a:t>atau </a:t>
            </a:r>
            <a:r>
              <a:rPr lang="x-none" altLang="en-GB" sz="2400" b="1">
                <a:solidFill>
                  <a:schemeClr val="bg1"/>
                </a:solidFill>
                <a:latin typeface="Arial" panose="020B0604020202020204" pitchFamily="34" charset="0"/>
                <a:ea typeface="HarmonyOS Sans SC" panose="00000500000000000000" charset="-122"/>
                <a:cs typeface="DejaVu Math TeX Gyre" panose="02000503000000000000" charset="0"/>
                <a:sym typeface="+mn-ea"/>
              </a:rPr>
              <a:t>Penyalahgunaan </a:t>
            </a:r>
            <a:r>
              <a:rPr lang="x-none" altLang="en-GB" sz="2400">
                <a:solidFill>
                  <a:schemeClr val="bg1"/>
                </a:solidFill>
                <a:latin typeface="Arial" panose="020B0604020202020204" pitchFamily="34" charset="0"/>
                <a:ea typeface="HarmonyOS Sans SC" panose="00000500000000000000" charset="-122"/>
                <a:cs typeface="DejaVu Math TeX Gyre" panose="02000503000000000000" charset="0"/>
                <a:sym typeface="+mn-ea"/>
              </a:rPr>
              <a:t>Uang Negara (Perusahaan, Organisasi, etc.) untuk memenuhi kepentingan </a:t>
            </a:r>
            <a:r>
              <a:rPr lang="x-none" altLang="en-GB" sz="2400" b="1">
                <a:solidFill>
                  <a:schemeClr val="bg1"/>
                </a:solidFill>
                <a:latin typeface="Arial" panose="020B0604020202020204" pitchFamily="34" charset="0"/>
                <a:ea typeface="HarmonyOS Sans SC" panose="00000500000000000000" charset="-122"/>
                <a:cs typeface="DejaVu Math TeX Gyre" panose="02000503000000000000" charset="0"/>
                <a:sym typeface="+mn-ea"/>
              </a:rPr>
              <a:t>Pribadi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18820" y="483447"/>
            <a:ext cx="2125133" cy="1083733"/>
            <a:chOff x="849" y="571"/>
            <a:chExt cx="2510" cy="1280"/>
          </a:xfrm>
        </p:grpSpPr>
        <p:pic>
          <p:nvPicPr>
            <p:cNvPr id="4" name="Picture 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7" y="571"/>
              <a:ext cx="1102" cy="128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" y="761"/>
              <a:ext cx="1551" cy="109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p41"/>
          <p:cNvGrpSpPr/>
          <p:nvPr/>
        </p:nvGrpSpPr>
        <p:grpSpPr>
          <a:xfrm flipH="1">
            <a:off x="4497532" y="467843"/>
            <a:ext cx="7203656" cy="5803663"/>
            <a:chOff x="-3539035" y="1026119"/>
            <a:chExt cx="6094464" cy="4910036"/>
          </a:xfrm>
        </p:grpSpPr>
        <p:sp>
          <p:nvSpPr>
            <p:cNvPr id="798" name="Google Shape;798;p41"/>
            <p:cNvSpPr/>
            <p:nvPr/>
          </p:nvSpPr>
          <p:spPr>
            <a:xfrm>
              <a:off x="-3539035" y="2735685"/>
              <a:ext cx="101775" cy="101750"/>
            </a:xfrm>
            <a:custGeom>
              <a:avLst/>
              <a:gdLst/>
              <a:ahLst/>
              <a:cxnLst/>
              <a:rect l="l" t="t" r="r" b="b"/>
              <a:pathLst>
                <a:path w="4071" h="4070" extrusionOk="0">
                  <a:moveTo>
                    <a:pt x="2035" y="0"/>
                  </a:moveTo>
                  <a:cubicBezTo>
                    <a:pt x="901" y="0"/>
                    <a:pt x="1" y="901"/>
                    <a:pt x="1" y="2035"/>
                  </a:cubicBezTo>
                  <a:cubicBezTo>
                    <a:pt x="1" y="3169"/>
                    <a:pt x="901" y="4070"/>
                    <a:pt x="2035" y="4070"/>
                  </a:cubicBezTo>
                  <a:cubicBezTo>
                    <a:pt x="3170" y="4070"/>
                    <a:pt x="4070" y="3169"/>
                    <a:pt x="4070" y="2035"/>
                  </a:cubicBezTo>
                  <a:cubicBezTo>
                    <a:pt x="4070" y="901"/>
                    <a:pt x="3170" y="0"/>
                    <a:pt x="2035" y="0"/>
                  </a:cubicBez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2480354" y="5725130"/>
              <a:ext cx="75075" cy="75925"/>
            </a:xfrm>
            <a:custGeom>
              <a:avLst/>
              <a:gdLst/>
              <a:ahLst/>
              <a:cxnLst/>
              <a:rect l="l" t="t" r="r" b="b"/>
              <a:pathLst>
                <a:path w="3003" h="3037" fill="none" extrusionOk="0">
                  <a:moveTo>
                    <a:pt x="3003" y="1535"/>
                  </a:moveTo>
                  <a:cubicBezTo>
                    <a:pt x="3003" y="2369"/>
                    <a:pt x="2335" y="3036"/>
                    <a:pt x="1501" y="3036"/>
                  </a:cubicBezTo>
                  <a:cubicBezTo>
                    <a:pt x="668" y="3036"/>
                    <a:pt x="0" y="2369"/>
                    <a:pt x="0" y="1535"/>
                  </a:cubicBezTo>
                  <a:cubicBezTo>
                    <a:pt x="0" y="701"/>
                    <a:pt x="668" y="1"/>
                    <a:pt x="1501" y="1"/>
                  </a:cubicBezTo>
                  <a:cubicBezTo>
                    <a:pt x="2335" y="1"/>
                    <a:pt x="3003" y="701"/>
                    <a:pt x="3003" y="1535"/>
                  </a:cubicBezTo>
                  <a:close/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-2208625" y="1026119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2502" y="1235"/>
                  </a:moveTo>
                  <a:cubicBezTo>
                    <a:pt x="2502" y="1935"/>
                    <a:pt x="1901" y="2502"/>
                    <a:pt x="1234" y="2502"/>
                  </a:cubicBezTo>
                  <a:cubicBezTo>
                    <a:pt x="534" y="2502"/>
                    <a:pt x="0" y="1902"/>
                    <a:pt x="0" y="1235"/>
                  </a:cubicBezTo>
                  <a:cubicBezTo>
                    <a:pt x="0" y="534"/>
                    <a:pt x="567" y="0"/>
                    <a:pt x="1234" y="0"/>
                  </a:cubicBezTo>
                  <a:cubicBezTo>
                    <a:pt x="1935" y="0"/>
                    <a:pt x="2502" y="534"/>
                    <a:pt x="2502" y="12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2228504" y="5819380"/>
              <a:ext cx="117600" cy="116775"/>
            </a:xfrm>
            <a:custGeom>
              <a:avLst/>
              <a:gdLst/>
              <a:ahLst/>
              <a:cxnLst/>
              <a:rect l="l" t="t" r="r" b="b"/>
              <a:pathLst>
                <a:path w="4704" h="4671" extrusionOk="0">
                  <a:moveTo>
                    <a:pt x="4704" y="2335"/>
                  </a:moveTo>
                  <a:cubicBezTo>
                    <a:pt x="4704" y="3636"/>
                    <a:pt x="3636" y="4670"/>
                    <a:pt x="2336" y="4670"/>
                  </a:cubicBezTo>
                  <a:cubicBezTo>
                    <a:pt x="1068" y="4670"/>
                    <a:pt x="1" y="3636"/>
                    <a:pt x="1" y="2335"/>
                  </a:cubicBezTo>
                  <a:cubicBezTo>
                    <a:pt x="1" y="1034"/>
                    <a:pt x="1068" y="0"/>
                    <a:pt x="2336" y="0"/>
                  </a:cubicBezTo>
                  <a:cubicBezTo>
                    <a:pt x="3636" y="0"/>
                    <a:pt x="4704" y="1034"/>
                    <a:pt x="4704" y="23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</p:grpSp>
      <p:sp>
        <p:nvSpPr>
          <p:cNvPr id="804" name="Google Shape;804;p41"/>
          <p:cNvSpPr/>
          <p:nvPr/>
        </p:nvSpPr>
        <p:spPr>
          <a:xfrm>
            <a:off x="8304107" y="4030981"/>
            <a:ext cx="3373967" cy="2429087"/>
          </a:xfrm>
          <a:custGeom>
            <a:avLst/>
            <a:gdLst/>
            <a:ahLst/>
            <a:cxnLst/>
            <a:rect l="l" t="t" r="r" b="b"/>
            <a:pathLst>
              <a:path w="169209" h="117010" extrusionOk="0">
                <a:moveTo>
                  <a:pt x="152160" y="68054"/>
                </a:moveTo>
                <a:cubicBezTo>
                  <a:pt x="151902" y="67557"/>
                  <a:pt x="151603" y="67059"/>
                  <a:pt x="151245" y="66801"/>
                </a:cubicBezTo>
                <a:cubicBezTo>
                  <a:pt x="151285" y="66303"/>
                  <a:pt x="151325" y="65249"/>
                  <a:pt x="151166" y="64115"/>
                </a:cubicBezTo>
                <a:lnTo>
                  <a:pt x="151166" y="64075"/>
                </a:lnTo>
                <a:cubicBezTo>
                  <a:pt x="151086" y="63598"/>
                  <a:pt x="150967" y="63101"/>
                  <a:pt x="150788" y="62683"/>
                </a:cubicBezTo>
                <a:cubicBezTo>
                  <a:pt x="150748" y="62404"/>
                  <a:pt x="150609" y="62026"/>
                  <a:pt x="150330" y="61887"/>
                </a:cubicBezTo>
                <a:cubicBezTo>
                  <a:pt x="150171" y="61788"/>
                  <a:pt x="149992" y="61728"/>
                  <a:pt x="149813" y="61688"/>
                </a:cubicBezTo>
                <a:lnTo>
                  <a:pt x="148798" y="49394"/>
                </a:lnTo>
                <a:cubicBezTo>
                  <a:pt x="159580" y="48479"/>
                  <a:pt x="169208" y="48062"/>
                  <a:pt x="169208" y="48062"/>
                </a:cubicBezTo>
                <a:lnTo>
                  <a:pt x="167716" y="15935"/>
                </a:lnTo>
                <a:cubicBezTo>
                  <a:pt x="151862" y="13687"/>
                  <a:pt x="138633" y="14920"/>
                  <a:pt x="130417" y="16313"/>
                </a:cubicBezTo>
                <a:lnTo>
                  <a:pt x="130835" y="6625"/>
                </a:lnTo>
                <a:cubicBezTo>
                  <a:pt x="95705" y="1"/>
                  <a:pt x="64851" y="5292"/>
                  <a:pt x="64851" y="5292"/>
                </a:cubicBezTo>
                <a:lnTo>
                  <a:pt x="65726" y="37359"/>
                </a:lnTo>
                <a:cubicBezTo>
                  <a:pt x="65329" y="37339"/>
                  <a:pt x="65030" y="37339"/>
                  <a:pt x="64931" y="37439"/>
                </a:cubicBezTo>
                <a:cubicBezTo>
                  <a:pt x="64573" y="37757"/>
                  <a:pt x="64274" y="39249"/>
                  <a:pt x="64274" y="39249"/>
                </a:cubicBezTo>
                <a:cubicBezTo>
                  <a:pt x="64274" y="39249"/>
                  <a:pt x="63479" y="39329"/>
                  <a:pt x="63479" y="39806"/>
                </a:cubicBezTo>
                <a:cubicBezTo>
                  <a:pt x="63498" y="40244"/>
                  <a:pt x="64692" y="43228"/>
                  <a:pt x="66482" y="43964"/>
                </a:cubicBezTo>
                <a:cubicBezTo>
                  <a:pt x="67159" y="48758"/>
                  <a:pt x="67557" y="52717"/>
                  <a:pt x="67815" y="55740"/>
                </a:cubicBezTo>
                <a:cubicBezTo>
                  <a:pt x="68153" y="60077"/>
                  <a:pt x="66721" y="64314"/>
                  <a:pt x="63797" y="67537"/>
                </a:cubicBezTo>
                <a:lnTo>
                  <a:pt x="63399" y="67974"/>
                </a:lnTo>
                <a:lnTo>
                  <a:pt x="63200" y="67417"/>
                </a:lnTo>
                <a:lnTo>
                  <a:pt x="57033" y="72271"/>
                </a:lnTo>
                <a:cubicBezTo>
                  <a:pt x="54189" y="72967"/>
                  <a:pt x="51563" y="73405"/>
                  <a:pt x="49215" y="73624"/>
                </a:cubicBezTo>
                <a:lnTo>
                  <a:pt x="48917" y="72311"/>
                </a:lnTo>
                <a:cubicBezTo>
                  <a:pt x="49932" y="71754"/>
                  <a:pt x="50668" y="70680"/>
                  <a:pt x="51046" y="68770"/>
                </a:cubicBezTo>
                <a:cubicBezTo>
                  <a:pt x="51503" y="69108"/>
                  <a:pt x="52836" y="68392"/>
                  <a:pt x="52657" y="66781"/>
                </a:cubicBezTo>
                <a:cubicBezTo>
                  <a:pt x="52538" y="65687"/>
                  <a:pt x="51821" y="66084"/>
                  <a:pt x="51443" y="66363"/>
                </a:cubicBezTo>
                <a:cubicBezTo>
                  <a:pt x="51503" y="66025"/>
                  <a:pt x="51543" y="65627"/>
                  <a:pt x="51563" y="65209"/>
                </a:cubicBezTo>
                <a:cubicBezTo>
                  <a:pt x="52756" y="64593"/>
                  <a:pt x="52339" y="62384"/>
                  <a:pt x="52319" y="62245"/>
                </a:cubicBezTo>
                <a:lnTo>
                  <a:pt x="52697" y="62842"/>
                </a:lnTo>
                <a:cubicBezTo>
                  <a:pt x="52557" y="60912"/>
                  <a:pt x="51225" y="59858"/>
                  <a:pt x="51145" y="59798"/>
                </a:cubicBezTo>
                <a:lnTo>
                  <a:pt x="51802" y="59997"/>
                </a:lnTo>
                <a:cubicBezTo>
                  <a:pt x="50867" y="58267"/>
                  <a:pt x="49574" y="58963"/>
                  <a:pt x="49574" y="58963"/>
                </a:cubicBezTo>
                <a:cubicBezTo>
                  <a:pt x="49574" y="58963"/>
                  <a:pt x="47644" y="57272"/>
                  <a:pt x="44879" y="57849"/>
                </a:cubicBezTo>
                <a:cubicBezTo>
                  <a:pt x="42094" y="58426"/>
                  <a:pt x="41676" y="59560"/>
                  <a:pt x="41676" y="59560"/>
                </a:cubicBezTo>
                <a:lnTo>
                  <a:pt x="42591" y="59560"/>
                </a:lnTo>
                <a:cubicBezTo>
                  <a:pt x="40403" y="60316"/>
                  <a:pt x="40184" y="62941"/>
                  <a:pt x="40184" y="62941"/>
                </a:cubicBezTo>
                <a:lnTo>
                  <a:pt x="40781" y="62285"/>
                </a:lnTo>
                <a:cubicBezTo>
                  <a:pt x="40761" y="63618"/>
                  <a:pt x="41119" y="64334"/>
                  <a:pt x="41557" y="64732"/>
                </a:cubicBezTo>
                <a:cubicBezTo>
                  <a:pt x="41616" y="65269"/>
                  <a:pt x="41716" y="65766"/>
                  <a:pt x="41815" y="66164"/>
                </a:cubicBezTo>
                <a:cubicBezTo>
                  <a:pt x="41418" y="65905"/>
                  <a:pt x="40900" y="65766"/>
                  <a:pt x="40801" y="66701"/>
                </a:cubicBezTo>
                <a:cubicBezTo>
                  <a:pt x="40622" y="68312"/>
                  <a:pt x="41975" y="69049"/>
                  <a:pt x="42412" y="68690"/>
                </a:cubicBezTo>
                <a:cubicBezTo>
                  <a:pt x="42810" y="70759"/>
                  <a:pt x="43606" y="71893"/>
                  <a:pt x="44779" y="72430"/>
                </a:cubicBezTo>
                <a:lnTo>
                  <a:pt x="44501" y="73843"/>
                </a:lnTo>
                <a:cubicBezTo>
                  <a:pt x="39030" y="73823"/>
                  <a:pt x="35848" y="72768"/>
                  <a:pt x="35848" y="72768"/>
                </a:cubicBezTo>
                <a:lnTo>
                  <a:pt x="34793" y="72768"/>
                </a:lnTo>
                <a:cubicBezTo>
                  <a:pt x="34594" y="72152"/>
                  <a:pt x="34157" y="71475"/>
                  <a:pt x="33242" y="71097"/>
                </a:cubicBezTo>
                <a:cubicBezTo>
                  <a:pt x="31511" y="70401"/>
                  <a:pt x="28825" y="70580"/>
                  <a:pt x="26677" y="72828"/>
                </a:cubicBezTo>
                <a:cubicBezTo>
                  <a:pt x="26677" y="72828"/>
                  <a:pt x="21028" y="71336"/>
                  <a:pt x="26060" y="54746"/>
                </a:cubicBezTo>
                <a:cubicBezTo>
                  <a:pt x="26180" y="54328"/>
                  <a:pt x="26180" y="53970"/>
                  <a:pt x="26239" y="53930"/>
                </a:cubicBezTo>
                <a:cubicBezTo>
                  <a:pt x="26438" y="53652"/>
                  <a:pt x="26796" y="53453"/>
                  <a:pt x="27155" y="53174"/>
                </a:cubicBezTo>
                <a:lnTo>
                  <a:pt x="27155" y="53174"/>
                </a:lnTo>
                <a:cubicBezTo>
                  <a:pt x="27731" y="52756"/>
                  <a:pt x="28587" y="51603"/>
                  <a:pt x="28428" y="50787"/>
                </a:cubicBezTo>
                <a:lnTo>
                  <a:pt x="28428" y="50747"/>
                </a:lnTo>
                <a:cubicBezTo>
                  <a:pt x="38215" y="50389"/>
                  <a:pt x="46450" y="50389"/>
                  <a:pt x="46450" y="50389"/>
                </a:cubicBezTo>
                <a:lnTo>
                  <a:pt x="46371" y="18223"/>
                </a:lnTo>
                <a:cubicBezTo>
                  <a:pt x="19595" y="13210"/>
                  <a:pt x="1" y="18561"/>
                  <a:pt x="1" y="18561"/>
                </a:cubicBezTo>
                <a:lnTo>
                  <a:pt x="2328" y="52975"/>
                </a:lnTo>
                <a:cubicBezTo>
                  <a:pt x="7461" y="51981"/>
                  <a:pt x="15119" y="51384"/>
                  <a:pt x="22619" y="50986"/>
                </a:cubicBezTo>
                <a:lnTo>
                  <a:pt x="22619" y="51006"/>
                </a:lnTo>
                <a:cubicBezTo>
                  <a:pt x="22699" y="52199"/>
                  <a:pt x="22758" y="52876"/>
                  <a:pt x="23096" y="53453"/>
                </a:cubicBezTo>
                <a:cubicBezTo>
                  <a:pt x="20729" y="60455"/>
                  <a:pt x="19197" y="65468"/>
                  <a:pt x="18899" y="70182"/>
                </a:cubicBezTo>
                <a:cubicBezTo>
                  <a:pt x="18322" y="79711"/>
                  <a:pt x="28885" y="79313"/>
                  <a:pt x="28885" y="79313"/>
                </a:cubicBezTo>
                <a:cubicBezTo>
                  <a:pt x="28885" y="79313"/>
                  <a:pt x="28467" y="80606"/>
                  <a:pt x="28547" y="81919"/>
                </a:cubicBezTo>
                <a:cubicBezTo>
                  <a:pt x="28547" y="82874"/>
                  <a:pt x="28646" y="83630"/>
                  <a:pt x="28865" y="84266"/>
                </a:cubicBezTo>
                <a:cubicBezTo>
                  <a:pt x="29124" y="84963"/>
                  <a:pt x="29482" y="85480"/>
                  <a:pt x="29959" y="85858"/>
                </a:cubicBezTo>
                <a:cubicBezTo>
                  <a:pt x="29820" y="87250"/>
                  <a:pt x="29442" y="88265"/>
                  <a:pt x="29184" y="88842"/>
                </a:cubicBezTo>
                <a:cubicBezTo>
                  <a:pt x="28487" y="88504"/>
                  <a:pt x="27692" y="88165"/>
                  <a:pt x="26876" y="87867"/>
                </a:cubicBezTo>
                <a:cubicBezTo>
                  <a:pt x="24668" y="87071"/>
                  <a:pt x="22559" y="86276"/>
                  <a:pt x="22559" y="86276"/>
                </a:cubicBezTo>
                <a:cubicBezTo>
                  <a:pt x="19914" y="85002"/>
                  <a:pt x="17785" y="83431"/>
                  <a:pt x="16313" y="82198"/>
                </a:cubicBezTo>
                <a:cubicBezTo>
                  <a:pt x="14841" y="80944"/>
                  <a:pt x="14025" y="80029"/>
                  <a:pt x="14025" y="80029"/>
                </a:cubicBezTo>
                <a:cubicBezTo>
                  <a:pt x="13468" y="78418"/>
                  <a:pt x="14901" y="66622"/>
                  <a:pt x="14940" y="64215"/>
                </a:cubicBezTo>
                <a:cubicBezTo>
                  <a:pt x="16154" y="63638"/>
                  <a:pt x="16611" y="61290"/>
                  <a:pt x="16532" y="60992"/>
                </a:cubicBezTo>
                <a:cubicBezTo>
                  <a:pt x="16492" y="60654"/>
                  <a:pt x="15935" y="60733"/>
                  <a:pt x="15935" y="60733"/>
                </a:cubicBezTo>
                <a:cubicBezTo>
                  <a:pt x="15935" y="60733"/>
                  <a:pt x="15537" y="59798"/>
                  <a:pt x="15259" y="59639"/>
                </a:cubicBezTo>
                <a:cubicBezTo>
                  <a:pt x="15000" y="59500"/>
                  <a:pt x="13031" y="60316"/>
                  <a:pt x="13070" y="60594"/>
                </a:cubicBezTo>
                <a:cubicBezTo>
                  <a:pt x="13130" y="60813"/>
                  <a:pt x="13070" y="63598"/>
                  <a:pt x="13070" y="64135"/>
                </a:cubicBezTo>
                <a:cubicBezTo>
                  <a:pt x="12752" y="65527"/>
                  <a:pt x="9172" y="77602"/>
                  <a:pt x="9947" y="82078"/>
                </a:cubicBezTo>
                <a:cubicBezTo>
                  <a:pt x="10723" y="86554"/>
                  <a:pt x="19078" y="90950"/>
                  <a:pt x="21226" y="92383"/>
                </a:cubicBezTo>
                <a:cubicBezTo>
                  <a:pt x="21167" y="92979"/>
                  <a:pt x="21127" y="93556"/>
                  <a:pt x="21107" y="94113"/>
                </a:cubicBezTo>
                <a:cubicBezTo>
                  <a:pt x="20590" y="95267"/>
                  <a:pt x="20272" y="96839"/>
                  <a:pt x="21107" y="98350"/>
                </a:cubicBezTo>
                <a:cubicBezTo>
                  <a:pt x="21127" y="99345"/>
                  <a:pt x="21167" y="100340"/>
                  <a:pt x="21187" y="101315"/>
                </a:cubicBezTo>
                <a:cubicBezTo>
                  <a:pt x="19396" y="101135"/>
                  <a:pt x="18203" y="100996"/>
                  <a:pt x="18203" y="100996"/>
                </a:cubicBezTo>
                <a:cubicBezTo>
                  <a:pt x="18203" y="100996"/>
                  <a:pt x="17785" y="112832"/>
                  <a:pt x="17427" y="117010"/>
                </a:cubicBezTo>
                <a:lnTo>
                  <a:pt x="142075" y="117010"/>
                </a:lnTo>
                <a:cubicBezTo>
                  <a:pt x="142154" y="114205"/>
                  <a:pt x="142214" y="102806"/>
                  <a:pt x="142273" y="98907"/>
                </a:cubicBezTo>
                <a:lnTo>
                  <a:pt x="147565" y="93974"/>
                </a:lnTo>
                <a:cubicBezTo>
                  <a:pt x="147525" y="93656"/>
                  <a:pt x="147446" y="93238"/>
                  <a:pt x="147306" y="92820"/>
                </a:cubicBezTo>
                <a:cubicBezTo>
                  <a:pt x="147306" y="92820"/>
                  <a:pt x="148898" y="91885"/>
                  <a:pt x="149495" y="91826"/>
                </a:cubicBezTo>
                <a:lnTo>
                  <a:pt x="150151" y="100638"/>
                </a:lnTo>
                <a:cubicBezTo>
                  <a:pt x="150191" y="100917"/>
                  <a:pt x="150410" y="101116"/>
                  <a:pt x="150648" y="101096"/>
                </a:cubicBezTo>
                <a:lnTo>
                  <a:pt x="152598" y="101016"/>
                </a:lnTo>
                <a:cubicBezTo>
                  <a:pt x="152876" y="100996"/>
                  <a:pt x="153095" y="100777"/>
                  <a:pt x="153075" y="100499"/>
                </a:cubicBezTo>
                <a:lnTo>
                  <a:pt x="152299" y="91289"/>
                </a:lnTo>
                <a:cubicBezTo>
                  <a:pt x="152339" y="91269"/>
                  <a:pt x="152399" y="91249"/>
                  <a:pt x="152419" y="91229"/>
                </a:cubicBezTo>
                <a:cubicBezTo>
                  <a:pt x="152836" y="90791"/>
                  <a:pt x="152836" y="90075"/>
                  <a:pt x="152836" y="90075"/>
                </a:cubicBezTo>
                <a:cubicBezTo>
                  <a:pt x="152836" y="90075"/>
                  <a:pt x="153115" y="89458"/>
                  <a:pt x="153214" y="88842"/>
                </a:cubicBezTo>
                <a:cubicBezTo>
                  <a:pt x="153314" y="88205"/>
                  <a:pt x="152797" y="87867"/>
                  <a:pt x="152797" y="87867"/>
                </a:cubicBezTo>
                <a:cubicBezTo>
                  <a:pt x="152797" y="87867"/>
                  <a:pt x="153473" y="87270"/>
                  <a:pt x="153115" y="86654"/>
                </a:cubicBezTo>
                <a:cubicBezTo>
                  <a:pt x="152996" y="86415"/>
                  <a:pt x="152498" y="86395"/>
                  <a:pt x="151921" y="86475"/>
                </a:cubicBezTo>
                <a:lnTo>
                  <a:pt x="151802" y="84903"/>
                </a:lnTo>
                <a:cubicBezTo>
                  <a:pt x="154965" y="85619"/>
                  <a:pt x="157273" y="85380"/>
                  <a:pt x="158307" y="83431"/>
                </a:cubicBezTo>
                <a:cubicBezTo>
                  <a:pt x="159481" y="81223"/>
                  <a:pt x="158347" y="78716"/>
                  <a:pt x="156079" y="73664"/>
                </a:cubicBezTo>
                <a:cubicBezTo>
                  <a:pt x="154388" y="70023"/>
                  <a:pt x="152876" y="68571"/>
                  <a:pt x="152160" y="68054"/>
                </a:cubicBezTo>
                <a:close/>
                <a:moveTo>
                  <a:pt x="66482" y="88941"/>
                </a:moveTo>
                <a:cubicBezTo>
                  <a:pt x="65826" y="88921"/>
                  <a:pt x="65130" y="88941"/>
                  <a:pt x="64453" y="88961"/>
                </a:cubicBezTo>
                <a:cubicBezTo>
                  <a:pt x="64354" y="88623"/>
                  <a:pt x="64294" y="88384"/>
                  <a:pt x="64294" y="88384"/>
                </a:cubicBezTo>
                <a:cubicBezTo>
                  <a:pt x="64294" y="88384"/>
                  <a:pt x="61887" y="88484"/>
                  <a:pt x="60355" y="89518"/>
                </a:cubicBezTo>
                <a:cubicBezTo>
                  <a:pt x="59759" y="89916"/>
                  <a:pt x="59162" y="90712"/>
                  <a:pt x="58625" y="91527"/>
                </a:cubicBezTo>
                <a:cubicBezTo>
                  <a:pt x="58625" y="91527"/>
                  <a:pt x="58466" y="91408"/>
                  <a:pt x="58207" y="91408"/>
                </a:cubicBezTo>
                <a:cubicBezTo>
                  <a:pt x="58028" y="91408"/>
                  <a:pt x="57809" y="91468"/>
                  <a:pt x="57610" y="91706"/>
                </a:cubicBezTo>
                <a:cubicBezTo>
                  <a:pt x="57531" y="89021"/>
                  <a:pt x="57471" y="86435"/>
                  <a:pt x="57391" y="84048"/>
                </a:cubicBezTo>
                <a:lnTo>
                  <a:pt x="61589" y="79830"/>
                </a:lnTo>
                <a:cubicBezTo>
                  <a:pt x="61688" y="80984"/>
                  <a:pt x="62544" y="86375"/>
                  <a:pt x="66880" y="87529"/>
                </a:cubicBezTo>
                <a:cubicBezTo>
                  <a:pt x="66761" y="87966"/>
                  <a:pt x="66482" y="88941"/>
                  <a:pt x="66482" y="88941"/>
                </a:cubicBezTo>
                <a:close/>
                <a:moveTo>
                  <a:pt x="79751" y="82377"/>
                </a:moveTo>
                <a:cubicBezTo>
                  <a:pt x="79691" y="82217"/>
                  <a:pt x="79651" y="82098"/>
                  <a:pt x="79592" y="82019"/>
                </a:cubicBezTo>
                <a:cubicBezTo>
                  <a:pt x="78895" y="81004"/>
                  <a:pt x="77702" y="81422"/>
                  <a:pt x="77483" y="83789"/>
                </a:cubicBezTo>
                <a:cubicBezTo>
                  <a:pt x="75852" y="84784"/>
                  <a:pt x="74698" y="86355"/>
                  <a:pt x="74698" y="86355"/>
                </a:cubicBezTo>
                <a:cubicBezTo>
                  <a:pt x="74698" y="86355"/>
                  <a:pt x="74718" y="86455"/>
                  <a:pt x="74738" y="86654"/>
                </a:cubicBezTo>
                <a:cubicBezTo>
                  <a:pt x="74599" y="86733"/>
                  <a:pt x="74420" y="86773"/>
                  <a:pt x="74280" y="86852"/>
                </a:cubicBezTo>
                <a:cubicBezTo>
                  <a:pt x="73226" y="87350"/>
                  <a:pt x="72211" y="87947"/>
                  <a:pt x="71436" y="88404"/>
                </a:cubicBezTo>
                <a:cubicBezTo>
                  <a:pt x="71257" y="88066"/>
                  <a:pt x="71157" y="87966"/>
                  <a:pt x="71018" y="87608"/>
                </a:cubicBezTo>
                <a:cubicBezTo>
                  <a:pt x="72211" y="87390"/>
                  <a:pt x="73843" y="86116"/>
                  <a:pt x="74280" y="84625"/>
                </a:cubicBezTo>
                <a:cubicBezTo>
                  <a:pt x="74280" y="84625"/>
                  <a:pt x="74400" y="85102"/>
                  <a:pt x="74300" y="85778"/>
                </a:cubicBezTo>
                <a:cubicBezTo>
                  <a:pt x="74300" y="85778"/>
                  <a:pt x="75434" y="85122"/>
                  <a:pt x="75195" y="83630"/>
                </a:cubicBezTo>
                <a:cubicBezTo>
                  <a:pt x="76926" y="80427"/>
                  <a:pt x="77165" y="78259"/>
                  <a:pt x="76827" y="77125"/>
                </a:cubicBezTo>
                <a:cubicBezTo>
                  <a:pt x="76508" y="75951"/>
                  <a:pt x="74479" y="75374"/>
                  <a:pt x="73325" y="74241"/>
                </a:cubicBezTo>
                <a:cubicBezTo>
                  <a:pt x="73405" y="74260"/>
                  <a:pt x="74141" y="74579"/>
                  <a:pt x="75096" y="74738"/>
                </a:cubicBezTo>
                <a:cubicBezTo>
                  <a:pt x="76508" y="74937"/>
                  <a:pt x="77582" y="76130"/>
                  <a:pt x="77662" y="76230"/>
                </a:cubicBezTo>
                <a:cubicBezTo>
                  <a:pt x="77582" y="76071"/>
                  <a:pt x="76906" y="73743"/>
                  <a:pt x="74718" y="73485"/>
                </a:cubicBezTo>
                <a:cubicBezTo>
                  <a:pt x="72828" y="73266"/>
                  <a:pt x="71714" y="71296"/>
                  <a:pt x="69944" y="72729"/>
                </a:cubicBezTo>
                <a:cubicBezTo>
                  <a:pt x="69944" y="72729"/>
                  <a:pt x="69526" y="72152"/>
                  <a:pt x="68432" y="72092"/>
                </a:cubicBezTo>
                <a:cubicBezTo>
                  <a:pt x="69029" y="71535"/>
                  <a:pt x="69546" y="70938"/>
                  <a:pt x="70123" y="70441"/>
                </a:cubicBezTo>
                <a:cubicBezTo>
                  <a:pt x="75215" y="66025"/>
                  <a:pt x="73584" y="59162"/>
                  <a:pt x="73584" y="59122"/>
                </a:cubicBezTo>
                <a:cubicBezTo>
                  <a:pt x="72709" y="53492"/>
                  <a:pt x="72052" y="51205"/>
                  <a:pt x="69367" y="42392"/>
                </a:cubicBezTo>
                <a:cubicBezTo>
                  <a:pt x="69367" y="42392"/>
                  <a:pt x="69049" y="41099"/>
                  <a:pt x="68770" y="39945"/>
                </a:cubicBezTo>
                <a:cubicBezTo>
                  <a:pt x="71157" y="39806"/>
                  <a:pt x="73882" y="39667"/>
                  <a:pt x="76787" y="39607"/>
                </a:cubicBezTo>
                <a:cubicBezTo>
                  <a:pt x="76966" y="40423"/>
                  <a:pt x="77105" y="40960"/>
                  <a:pt x="77423" y="41418"/>
                </a:cubicBezTo>
                <a:cubicBezTo>
                  <a:pt x="77582" y="41597"/>
                  <a:pt x="77622" y="41815"/>
                  <a:pt x="77662" y="42034"/>
                </a:cubicBezTo>
                <a:cubicBezTo>
                  <a:pt x="77384" y="42154"/>
                  <a:pt x="77165" y="42313"/>
                  <a:pt x="77105" y="42512"/>
                </a:cubicBezTo>
                <a:cubicBezTo>
                  <a:pt x="77006" y="42850"/>
                  <a:pt x="76926" y="43148"/>
                  <a:pt x="76866" y="43447"/>
                </a:cubicBezTo>
                <a:cubicBezTo>
                  <a:pt x="76827" y="43626"/>
                  <a:pt x="76807" y="43785"/>
                  <a:pt x="76787" y="43924"/>
                </a:cubicBezTo>
                <a:cubicBezTo>
                  <a:pt x="76767" y="44103"/>
                  <a:pt x="76727" y="44302"/>
                  <a:pt x="76727" y="44441"/>
                </a:cubicBezTo>
                <a:lnTo>
                  <a:pt x="76727" y="44620"/>
                </a:lnTo>
                <a:cubicBezTo>
                  <a:pt x="74439" y="45694"/>
                  <a:pt x="73902" y="56516"/>
                  <a:pt x="74917" y="65408"/>
                </a:cubicBezTo>
                <a:cubicBezTo>
                  <a:pt x="75195" y="67696"/>
                  <a:pt x="76389" y="70540"/>
                  <a:pt x="77901" y="73325"/>
                </a:cubicBezTo>
                <a:cubicBezTo>
                  <a:pt x="78279" y="74022"/>
                  <a:pt x="78696" y="74738"/>
                  <a:pt x="79094" y="75414"/>
                </a:cubicBezTo>
                <a:cubicBezTo>
                  <a:pt x="79612" y="76270"/>
                  <a:pt x="80149" y="77125"/>
                  <a:pt x="80666" y="77921"/>
                </a:cubicBezTo>
                <a:cubicBezTo>
                  <a:pt x="80885" y="78259"/>
                  <a:pt x="81143" y="78617"/>
                  <a:pt x="81362" y="78955"/>
                </a:cubicBezTo>
                <a:cubicBezTo>
                  <a:pt x="80964" y="80069"/>
                  <a:pt x="80387" y="81263"/>
                  <a:pt x="79751" y="82377"/>
                </a:cubicBezTo>
                <a:close/>
                <a:moveTo>
                  <a:pt x="111380" y="42412"/>
                </a:moveTo>
                <a:cubicBezTo>
                  <a:pt x="111320" y="42730"/>
                  <a:pt x="111301" y="43029"/>
                  <a:pt x="111281" y="43307"/>
                </a:cubicBezTo>
                <a:cubicBezTo>
                  <a:pt x="111241" y="43466"/>
                  <a:pt x="111241" y="43606"/>
                  <a:pt x="111241" y="43765"/>
                </a:cubicBezTo>
                <a:cubicBezTo>
                  <a:pt x="111241" y="44004"/>
                  <a:pt x="111281" y="44222"/>
                  <a:pt x="111301" y="44421"/>
                </a:cubicBezTo>
                <a:lnTo>
                  <a:pt x="111301" y="44421"/>
                </a:lnTo>
                <a:cubicBezTo>
                  <a:pt x="108774" y="45078"/>
                  <a:pt x="109749" y="55402"/>
                  <a:pt x="109510" y="62066"/>
                </a:cubicBezTo>
                <a:lnTo>
                  <a:pt x="108535" y="63419"/>
                </a:lnTo>
                <a:lnTo>
                  <a:pt x="107620" y="64712"/>
                </a:lnTo>
                <a:lnTo>
                  <a:pt x="106705" y="65985"/>
                </a:lnTo>
                <a:lnTo>
                  <a:pt x="105770" y="67278"/>
                </a:lnTo>
                <a:lnTo>
                  <a:pt x="104517" y="69049"/>
                </a:lnTo>
                <a:cubicBezTo>
                  <a:pt x="102528" y="71535"/>
                  <a:pt x="100340" y="73226"/>
                  <a:pt x="100340" y="73226"/>
                </a:cubicBezTo>
                <a:cubicBezTo>
                  <a:pt x="100340" y="73226"/>
                  <a:pt x="99643" y="72749"/>
                  <a:pt x="99405" y="72828"/>
                </a:cubicBezTo>
                <a:cubicBezTo>
                  <a:pt x="99405" y="72828"/>
                  <a:pt x="99285" y="73047"/>
                  <a:pt x="99086" y="73345"/>
                </a:cubicBezTo>
                <a:cubicBezTo>
                  <a:pt x="98907" y="72908"/>
                  <a:pt x="98708" y="72271"/>
                  <a:pt x="98708" y="71714"/>
                </a:cubicBezTo>
                <a:cubicBezTo>
                  <a:pt x="99703" y="71774"/>
                  <a:pt x="100161" y="71376"/>
                  <a:pt x="100757" y="68989"/>
                </a:cubicBezTo>
                <a:cubicBezTo>
                  <a:pt x="100936" y="68332"/>
                  <a:pt x="101036" y="67755"/>
                  <a:pt x="101096" y="67238"/>
                </a:cubicBezTo>
                <a:cubicBezTo>
                  <a:pt x="101673" y="67378"/>
                  <a:pt x="102806" y="66602"/>
                  <a:pt x="102647" y="65090"/>
                </a:cubicBezTo>
                <a:cubicBezTo>
                  <a:pt x="102607" y="64811"/>
                  <a:pt x="102548" y="64612"/>
                  <a:pt x="102448" y="64493"/>
                </a:cubicBezTo>
                <a:cubicBezTo>
                  <a:pt x="102548" y="64413"/>
                  <a:pt x="102687" y="64374"/>
                  <a:pt x="102846" y="64314"/>
                </a:cubicBezTo>
                <a:cubicBezTo>
                  <a:pt x="104080" y="63976"/>
                  <a:pt x="103045" y="62683"/>
                  <a:pt x="103045" y="62683"/>
                </a:cubicBezTo>
                <a:cubicBezTo>
                  <a:pt x="103045" y="62683"/>
                  <a:pt x="104139" y="62504"/>
                  <a:pt x="103980" y="61489"/>
                </a:cubicBezTo>
                <a:cubicBezTo>
                  <a:pt x="103841" y="60475"/>
                  <a:pt x="103523" y="60335"/>
                  <a:pt x="103523" y="60335"/>
                </a:cubicBezTo>
                <a:cubicBezTo>
                  <a:pt x="103523" y="60335"/>
                  <a:pt x="104418" y="59818"/>
                  <a:pt x="104020" y="58326"/>
                </a:cubicBezTo>
                <a:cubicBezTo>
                  <a:pt x="103642" y="56934"/>
                  <a:pt x="102031" y="57153"/>
                  <a:pt x="101832" y="57212"/>
                </a:cubicBezTo>
                <a:cubicBezTo>
                  <a:pt x="101951" y="57192"/>
                  <a:pt x="102647" y="57013"/>
                  <a:pt x="102647" y="56556"/>
                </a:cubicBezTo>
                <a:cubicBezTo>
                  <a:pt x="102647" y="56098"/>
                  <a:pt x="101493" y="56158"/>
                  <a:pt x="101493" y="56158"/>
                </a:cubicBezTo>
                <a:cubicBezTo>
                  <a:pt x="101493" y="56158"/>
                  <a:pt x="101692" y="55541"/>
                  <a:pt x="100738" y="55263"/>
                </a:cubicBezTo>
                <a:cubicBezTo>
                  <a:pt x="99763" y="54984"/>
                  <a:pt x="98191" y="55482"/>
                  <a:pt x="98191" y="55482"/>
                </a:cubicBezTo>
                <a:cubicBezTo>
                  <a:pt x="98191" y="55482"/>
                  <a:pt x="98271" y="54586"/>
                  <a:pt x="96719" y="54328"/>
                </a:cubicBezTo>
                <a:cubicBezTo>
                  <a:pt x="95207" y="54049"/>
                  <a:pt x="94611" y="54388"/>
                  <a:pt x="94929" y="54945"/>
                </a:cubicBezTo>
                <a:cubicBezTo>
                  <a:pt x="94929" y="54945"/>
                  <a:pt x="92383" y="54785"/>
                  <a:pt x="92025" y="55442"/>
                </a:cubicBezTo>
                <a:cubicBezTo>
                  <a:pt x="91686" y="56118"/>
                  <a:pt x="92124" y="56536"/>
                  <a:pt x="92124" y="56536"/>
                </a:cubicBezTo>
                <a:cubicBezTo>
                  <a:pt x="92124" y="56536"/>
                  <a:pt x="90732" y="56616"/>
                  <a:pt x="90393" y="57352"/>
                </a:cubicBezTo>
                <a:cubicBezTo>
                  <a:pt x="90035" y="58108"/>
                  <a:pt x="90712" y="58306"/>
                  <a:pt x="90712" y="58306"/>
                </a:cubicBezTo>
                <a:cubicBezTo>
                  <a:pt x="90712" y="58306"/>
                  <a:pt x="89359" y="59401"/>
                  <a:pt x="89637" y="59997"/>
                </a:cubicBezTo>
                <a:cubicBezTo>
                  <a:pt x="89916" y="60594"/>
                  <a:pt x="90393" y="60654"/>
                  <a:pt x="90393" y="60654"/>
                </a:cubicBezTo>
                <a:cubicBezTo>
                  <a:pt x="90393" y="60654"/>
                  <a:pt x="89797" y="61509"/>
                  <a:pt x="89916" y="62325"/>
                </a:cubicBezTo>
                <a:cubicBezTo>
                  <a:pt x="90015" y="62922"/>
                  <a:pt x="90294" y="63140"/>
                  <a:pt x="90433" y="63220"/>
                </a:cubicBezTo>
                <a:cubicBezTo>
                  <a:pt x="90413" y="63280"/>
                  <a:pt x="90354" y="63379"/>
                  <a:pt x="90334" y="63618"/>
                </a:cubicBezTo>
                <a:cubicBezTo>
                  <a:pt x="90314" y="63876"/>
                  <a:pt x="90453" y="64115"/>
                  <a:pt x="90712" y="64374"/>
                </a:cubicBezTo>
                <a:cubicBezTo>
                  <a:pt x="90433" y="64334"/>
                  <a:pt x="90214" y="64533"/>
                  <a:pt x="90135" y="65130"/>
                </a:cubicBezTo>
                <a:cubicBezTo>
                  <a:pt x="89995" y="66582"/>
                  <a:pt x="90990" y="67318"/>
                  <a:pt x="91547" y="67298"/>
                </a:cubicBezTo>
                <a:cubicBezTo>
                  <a:pt x="91607" y="68014"/>
                  <a:pt x="91686" y="68651"/>
                  <a:pt x="91706" y="68810"/>
                </a:cubicBezTo>
                <a:cubicBezTo>
                  <a:pt x="91826" y="69287"/>
                  <a:pt x="92223" y="69347"/>
                  <a:pt x="92005" y="70162"/>
                </a:cubicBezTo>
                <a:cubicBezTo>
                  <a:pt x="91786" y="70978"/>
                  <a:pt x="92542" y="70938"/>
                  <a:pt x="92800" y="71137"/>
                </a:cubicBezTo>
                <a:cubicBezTo>
                  <a:pt x="93039" y="71296"/>
                  <a:pt x="93337" y="71873"/>
                  <a:pt x="93835" y="71814"/>
                </a:cubicBezTo>
                <a:cubicBezTo>
                  <a:pt x="93735" y="72371"/>
                  <a:pt x="93576" y="72967"/>
                  <a:pt x="93337" y="73445"/>
                </a:cubicBezTo>
                <a:cubicBezTo>
                  <a:pt x="93019" y="72848"/>
                  <a:pt x="92979" y="72311"/>
                  <a:pt x="92979" y="72311"/>
                </a:cubicBezTo>
                <a:cubicBezTo>
                  <a:pt x="92979" y="72311"/>
                  <a:pt x="92621" y="71674"/>
                  <a:pt x="92283" y="72052"/>
                </a:cubicBezTo>
                <a:cubicBezTo>
                  <a:pt x="92283" y="72052"/>
                  <a:pt x="89240" y="71137"/>
                  <a:pt x="87071" y="68054"/>
                </a:cubicBezTo>
                <a:lnTo>
                  <a:pt x="86474" y="67238"/>
                </a:lnTo>
                <a:lnTo>
                  <a:pt x="85559" y="65925"/>
                </a:lnTo>
                <a:lnTo>
                  <a:pt x="85181" y="65408"/>
                </a:lnTo>
                <a:lnTo>
                  <a:pt x="84048" y="58406"/>
                </a:lnTo>
                <a:cubicBezTo>
                  <a:pt x="84048" y="58406"/>
                  <a:pt x="83988" y="54984"/>
                  <a:pt x="84048" y="54746"/>
                </a:cubicBezTo>
                <a:cubicBezTo>
                  <a:pt x="84067" y="54586"/>
                  <a:pt x="83351" y="54228"/>
                  <a:pt x="82735" y="53970"/>
                </a:cubicBezTo>
                <a:cubicBezTo>
                  <a:pt x="82755" y="49156"/>
                  <a:pt x="82556" y="44799"/>
                  <a:pt x="80964" y="44382"/>
                </a:cubicBezTo>
                <a:lnTo>
                  <a:pt x="80964" y="44382"/>
                </a:lnTo>
                <a:cubicBezTo>
                  <a:pt x="80984" y="44183"/>
                  <a:pt x="81004" y="43944"/>
                  <a:pt x="81004" y="43705"/>
                </a:cubicBezTo>
                <a:cubicBezTo>
                  <a:pt x="81004" y="43546"/>
                  <a:pt x="81004" y="43407"/>
                  <a:pt x="80984" y="43248"/>
                </a:cubicBezTo>
                <a:cubicBezTo>
                  <a:pt x="80964" y="42989"/>
                  <a:pt x="80944" y="42691"/>
                  <a:pt x="80885" y="42352"/>
                </a:cubicBezTo>
                <a:cubicBezTo>
                  <a:pt x="80865" y="42114"/>
                  <a:pt x="80706" y="41935"/>
                  <a:pt x="80546" y="41815"/>
                </a:cubicBezTo>
                <a:cubicBezTo>
                  <a:pt x="80546" y="41636"/>
                  <a:pt x="80566" y="41497"/>
                  <a:pt x="80606" y="41398"/>
                </a:cubicBezTo>
                <a:cubicBezTo>
                  <a:pt x="80765" y="41119"/>
                  <a:pt x="81064" y="40920"/>
                  <a:pt x="81362" y="40642"/>
                </a:cubicBezTo>
                <a:cubicBezTo>
                  <a:pt x="81561" y="40502"/>
                  <a:pt x="81740" y="40323"/>
                  <a:pt x="81879" y="40124"/>
                </a:cubicBezTo>
                <a:cubicBezTo>
                  <a:pt x="82038" y="39906"/>
                  <a:pt x="82138" y="39667"/>
                  <a:pt x="82198" y="39428"/>
                </a:cubicBezTo>
                <a:cubicBezTo>
                  <a:pt x="91308" y="39309"/>
                  <a:pt x="101573" y="39468"/>
                  <a:pt x="110206" y="39667"/>
                </a:cubicBezTo>
                <a:cubicBezTo>
                  <a:pt x="110286" y="39866"/>
                  <a:pt x="110405" y="40045"/>
                  <a:pt x="110525" y="40204"/>
                </a:cubicBezTo>
                <a:lnTo>
                  <a:pt x="110525" y="40204"/>
                </a:lnTo>
                <a:lnTo>
                  <a:pt x="110525" y="40204"/>
                </a:lnTo>
                <a:cubicBezTo>
                  <a:pt x="110923" y="40741"/>
                  <a:pt x="111480" y="41020"/>
                  <a:pt x="111679" y="41418"/>
                </a:cubicBezTo>
                <a:cubicBezTo>
                  <a:pt x="111718" y="41517"/>
                  <a:pt x="111718" y="41656"/>
                  <a:pt x="111718" y="41835"/>
                </a:cubicBezTo>
                <a:cubicBezTo>
                  <a:pt x="111539" y="42014"/>
                  <a:pt x="111420" y="42193"/>
                  <a:pt x="111380" y="42412"/>
                </a:cubicBezTo>
                <a:close/>
                <a:moveTo>
                  <a:pt x="141856" y="71973"/>
                </a:moveTo>
                <a:cubicBezTo>
                  <a:pt x="141856" y="71973"/>
                  <a:pt x="139727" y="71376"/>
                  <a:pt x="136465" y="71774"/>
                </a:cubicBezTo>
                <a:cubicBezTo>
                  <a:pt x="136465" y="71475"/>
                  <a:pt x="136385" y="71217"/>
                  <a:pt x="136166" y="71018"/>
                </a:cubicBezTo>
                <a:cubicBezTo>
                  <a:pt x="135052" y="69964"/>
                  <a:pt x="134456" y="70739"/>
                  <a:pt x="134456" y="70739"/>
                </a:cubicBezTo>
                <a:cubicBezTo>
                  <a:pt x="134396" y="70719"/>
                  <a:pt x="134376" y="70680"/>
                  <a:pt x="134316" y="70660"/>
                </a:cubicBezTo>
                <a:cubicBezTo>
                  <a:pt x="134674" y="69944"/>
                  <a:pt x="134814" y="69029"/>
                  <a:pt x="134814" y="67795"/>
                </a:cubicBezTo>
                <a:cubicBezTo>
                  <a:pt x="135351" y="68054"/>
                  <a:pt x="136564" y="67039"/>
                  <a:pt x="136047" y="65408"/>
                </a:cubicBezTo>
                <a:cubicBezTo>
                  <a:pt x="135689" y="64314"/>
                  <a:pt x="135052" y="64871"/>
                  <a:pt x="134714" y="65249"/>
                </a:cubicBezTo>
                <a:cubicBezTo>
                  <a:pt x="134694" y="64095"/>
                  <a:pt x="134495" y="62225"/>
                  <a:pt x="133362" y="60952"/>
                </a:cubicBezTo>
                <a:cubicBezTo>
                  <a:pt x="133580" y="60216"/>
                  <a:pt x="133859" y="58863"/>
                  <a:pt x="133322" y="57749"/>
                </a:cubicBezTo>
                <a:cubicBezTo>
                  <a:pt x="132566" y="56118"/>
                  <a:pt x="129642" y="54805"/>
                  <a:pt x="127732" y="54586"/>
                </a:cubicBezTo>
                <a:cubicBezTo>
                  <a:pt x="127732" y="54586"/>
                  <a:pt x="127991" y="55880"/>
                  <a:pt x="126121" y="57252"/>
                </a:cubicBezTo>
                <a:cubicBezTo>
                  <a:pt x="120929" y="61032"/>
                  <a:pt x="122341" y="64692"/>
                  <a:pt x="124032" y="65249"/>
                </a:cubicBezTo>
                <a:cubicBezTo>
                  <a:pt x="124231" y="65965"/>
                  <a:pt x="124549" y="66602"/>
                  <a:pt x="124828" y="67099"/>
                </a:cubicBezTo>
                <a:cubicBezTo>
                  <a:pt x="124370" y="66920"/>
                  <a:pt x="123733" y="66821"/>
                  <a:pt x="123833" y="67855"/>
                </a:cubicBezTo>
                <a:cubicBezTo>
                  <a:pt x="124012" y="69546"/>
                  <a:pt x="125524" y="69983"/>
                  <a:pt x="125922" y="69546"/>
                </a:cubicBezTo>
                <a:cubicBezTo>
                  <a:pt x="126499" y="70899"/>
                  <a:pt x="127155" y="71814"/>
                  <a:pt x="127931" y="72351"/>
                </a:cubicBezTo>
                <a:cubicBezTo>
                  <a:pt x="126598" y="73266"/>
                  <a:pt x="125404" y="74320"/>
                  <a:pt x="124649" y="75036"/>
                </a:cubicBezTo>
                <a:cubicBezTo>
                  <a:pt x="124350" y="74957"/>
                  <a:pt x="124072" y="74917"/>
                  <a:pt x="123853" y="74857"/>
                </a:cubicBezTo>
                <a:cubicBezTo>
                  <a:pt x="121665" y="74579"/>
                  <a:pt x="122540" y="78259"/>
                  <a:pt x="122540" y="78259"/>
                </a:cubicBezTo>
                <a:cubicBezTo>
                  <a:pt x="122540" y="78259"/>
                  <a:pt x="122281" y="78418"/>
                  <a:pt x="122063" y="78736"/>
                </a:cubicBezTo>
                <a:cubicBezTo>
                  <a:pt x="121625" y="77503"/>
                  <a:pt x="120988" y="76349"/>
                  <a:pt x="120252" y="75613"/>
                </a:cubicBezTo>
                <a:cubicBezTo>
                  <a:pt x="118681" y="74042"/>
                  <a:pt x="116711" y="72788"/>
                  <a:pt x="114503" y="72888"/>
                </a:cubicBezTo>
                <a:cubicBezTo>
                  <a:pt x="115955" y="70242"/>
                  <a:pt x="117069" y="67517"/>
                  <a:pt x="117308" y="65329"/>
                </a:cubicBezTo>
                <a:cubicBezTo>
                  <a:pt x="118343" y="56417"/>
                  <a:pt x="117786" y="45595"/>
                  <a:pt x="115498" y="44541"/>
                </a:cubicBezTo>
                <a:lnTo>
                  <a:pt x="115498" y="44382"/>
                </a:lnTo>
                <a:cubicBezTo>
                  <a:pt x="115498" y="44202"/>
                  <a:pt x="115478" y="44023"/>
                  <a:pt x="115458" y="43844"/>
                </a:cubicBezTo>
                <a:cubicBezTo>
                  <a:pt x="115418" y="43705"/>
                  <a:pt x="115398" y="43546"/>
                  <a:pt x="115379" y="43387"/>
                </a:cubicBezTo>
                <a:cubicBezTo>
                  <a:pt x="115299" y="43088"/>
                  <a:pt x="115219" y="42790"/>
                  <a:pt x="115120" y="42432"/>
                </a:cubicBezTo>
                <a:cubicBezTo>
                  <a:pt x="115080" y="42233"/>
                  <a:pt x="114861" y="42094"/>
                  <a:pt x="114583" y="41955"/>
                </a:cubicBezTo>
                <a:cubicBezTo>
                  <a:pt x="114603" y="41736"/>
                  <a:pt x="114682" y="41517"/>
                  <a:pt x="114802" y="41338"/>
                </a:cubicBezTo>
                <a:cubicBezTo>
                  <a:pt x="115100" y="40940"/>
                  <a:pt x="115259" y="40502"/>
                  <a:pt x="115398" y="39806"/>
                </a:cubicBezTo>
                <a:cubicBezTo>
                  <a:pt x="118681" y="39906"/>
                  <a:pt x="121565" y="39965"/>
                  <a:pt x="123853" y="40065"/>
                </a:cubicBezTo>
                <a:lnTo>
                  <a:pt x="125245" y="52557"/>
                </a:lnTo>
                <a:cubicBezTo>
                  <a:pt x="130537" y="51284"/>
                  <a:pt x="138554" y="50310"/>
                  <a:pt x="146312" y="49593"/>
                </a:cubicBezTo>
                <a:lnTo>
                  <a:pt x="147028" y="59221"/>
                </a:lnTo>
                <a:cubicBezTo>
                  <a:pt x="146590" y="59440"/>
                  <a:pt x="146849" y="61111"/>
                  <a:pt x="146908" y="61549"/>
                </a:cubicBezTo>
                <a:cubicBezTo>
                  <a:pt x="147028" y="62285"/>
                  <a:pt x="146550" y="63419"/>
                  <a:pt x="146550" y="64493"/>
                </a:cubicBezTo>
                <a:cubicBezTo>
                  <a:pt x="146550" y="65388"/>
                  <a:pt x="147346" y="66622"/>
                  <a:pt x="147605" y="67019"/>
                </a:cubicBezTo>
                <a:lnTo>
                  <a:pt x="148241" y="75474"/>
                </a:lnTo>
                <a:cubicBezTo>
                  <a:pt x="146252" y="74121"/>
                  <a:pt x="143746" y="72550"/>
                  <a:pt x="141856" y="71973"/>
                </a:cubicBezTo>
                <a:close/>
                <a:moveTo>
                  <a:pt x="148022" y="87947"/>
                </a:moveTo>
                <a:cubicBezTo>
                  <a:pt x="147446" y="89279"/>
                  <a:pt x="146153" y="89677"/>
                  <a:pt x="146153" y="89677"/>
                </a:cubicBezTo>
                <a:cubicBezTo>
                  <a:pt x="146053" y="89439"/>
                  <a:pt x="145974" y="89279"/>
                  <a:pt x="145974" y="89279"/>
                </a:cubicBezTo>
                <a:lnTo>
                  <a:pt x="144780" y="89677"/>
                </a:lnTo>
                <a:lnTo>
                  <a:pt x="144780" y="89677"/>
                </a:lnTo>
                <a:cubicBezTo>
                  <a:pt x="144203" y="89856"/>
                  <a:pt x="143348" y="90175"/>
                  <a:pt x="142373" y="90572"/>
                </a:cubicBezTo>
                <a:cubicBezTo>
                  <a:pt x="142393" y="87768"/>
                  <a:pt x="142393" y="85042"/>
                  <a:pt x="142393" y="82556"/>
                </a:cubicBezTo>
                <a:cubicBezTo>
                  <a:pt x="143547" y="82794"/>
                  <a:pt x="146252" y="83391"/>
                  <a:pt x="148918" y="84087"/>
                </a:cubicBezTo>
                <a:lnTo>
                  <a:pt x="149077" y="85977"/>
                </a:lnTo>
                <a:cubicBezTo>
                  <a:pt x="148878" y="86276"/>
                  <a:pt x="148381" y="87091"/>
                  <a:pt x="148022" y="879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rial" panose="020B0604020202020204" pitchFamily="34" charset="0"/>
            </a:endParaRPr>
          </a:p>
        </p:txBody>
      </p:sp>
      <p:sp>
        <p:nvSpPr>
          <p:cNvPr id="805" name="Google Shape;805;p41"/>
          <p:cNvSpPr/>
          <p:nvPr/>
        </p:nvSpPr>
        <p:spPr>
          <a:xfrm>
            <a:off x="504395" y="5176601"/>
            <a:ext cx="121367" cy="121367"/>
          </a:xfrm>
          <a:custGeom>
            <a:avLst/>
            <a:gdLst/>
            <a:ahLst/>
            <a:cxnLst/>
            <a:rect l="l" t="t" r="r" b="b"/>
            <a:pathLst>
              <a:path w="3641" h="3641" extrusionOk="0">
                <a:moveTo>
                  <a:pt x="1831" y="0"/>
                </a:moveTo>
                <a:cubicBezTo>
                  <a:pt x="816" y="0"/>
                  <a:pt x="0" y="816"/>
                  <a:pt x="0" y="1830"/>
                </a:cubicBezTo>
                <a:cubicBezTo>
                  <a:pt x="0" y="2825"/>
                  <a:pt x="816" y="3640"/>
                  <a:pt x="1831" y="3640"/>
                </a:cubicBezTo>
                <a:cubicBezTo>
                  <a:pt x="2825" y="3640"/>
                  <a:pt x="3641" y="2825"/>
                  <a:pt x="3641" y="1830"/>
                </a:cubicBezTo>
                <a:cubicBezTo>
                  <a:pt x="3641" y="816"/>
                  <a:pt x="2825" y="0"/>
                  <a:pt x="183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rial" panose="020B0604020202020204" pitchFamily="34" charset="0"/>
            </a:endParaRPr>
          </a:p>
        </p:txBody>
      </p:sp>
      <p:sp>
        <p:nvSpPr>
          <p:cNvPr id="806" name="Google Shape;806;p41"/>
          <p:cNvSpPr/>
          <p:nvPr/>
        </p:nvSpPr>
        <p:spPr>
          <a:xfrm>
            <a:off x="565995" y="496667"/>
            <a:ext cx="157200" cy="142600"/>
          </a:xfrm>
          <a:custGeom>
            <a:avLst/>
            <a:gdLst/>
            <a:ahLst/>
            <a:cxnLst/>
            <a:rect l="l" t="t" r="r" b="b"/>
            <a:pathLst>
              <a:path w="4716" h="4278" extrusionOk="0">
                <a:moveTo>
                  <a:pt x="2358" y="1"/>
                </a:moveTo>
                <a:cubicBezTo>
                  <a:pt x="1801" y="1"/>
                  <a:pt x="1241" y="215"/>
                  <a:pt x="816" y="640"/>
                </a:cubicBezTo>
                <a:cubicBezTo>
                  <a:pt x="1" y="1495"/>
                  <a:pt x="20" y="2848"/>
                  <a:pt x="856" y="3664"/>
                </a:cubicBezTo>
                <a:cubicBezTo>
                  <a:pt x="1276" y="4074"/>
                  <a:pt x="1816" y="4278"/>
                  <a:pt x="2354" y="4278"/>
                </a:cubicBezTo>
                <a:cubicBezTo>
                  <a:pt x="2911" y="4278"/>
                  <a:pt x="3465" y="4059"/>
                  <a:pt x="3880" y="3624"/>
                </a:cubicBezTo>
                <a:cubicBezTo>
                  <a:pt x="4715" y="2788"/>
                  <a:pt x="4695" y="1436"/>
                  <a:pt x="3840" y="600"/>
                </a:cubicBezTo>
                <a:cubicBezTo>
                  <a:pt x="3430" y="200"/>
                  <a:pt x="2895" y="1"/>
                  <a:pt x="2358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1989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rial" panose="020B0604020202020204" pitchFamily="34" charset="0"/>
            </a:endParaRPr>
          </a:p>
        </p:txBody>
      </p:sp>
      <p:grpSp>
        <p:nvGrpSpPr>
          <p:cNvPr id="807" name="Google Shape;807;p41"/>
          <p:cNvGrpSpPr/>
          <p:nvPr/>
        </p:nvGrpSpPr>
        <p:grpSpPr>
          <a:xfrm>
            <a:off x="7292340" y="3588173"/>
            <a:ext cx="3457787" cy="2883747"/>
            <a:chOff x="2116125" y="2691375"/>
            <a:chExt cx="3397675" cy="2833250"/>
          </a:xfrm>
        </p:grpSpPr>
        <p:sp>
          <p:nvSpPr>
            <p:cNvPr id="808" name="Google Shape;808;p41"/>
            <p:cNvSpPr/>
            <p:nvPr/>
          </p:nvSpPr>
          <p:spPr>
            <a:xfrm>
              <a:off x="3625475" y="5012875"/>
              <a:ext cx="641050" cy="358075"/>
            </a:xfrm>
            <a:custGeom>
              <a:avLst/>
              <a:gdLst/>
              <a:ahLst/>
              <a:cxnLst/>
              <a:rect l="l" t="t" r="r" b="b"/>
              <a:pathLst>
                <a:path w="25642" h="14323" extrusionOk="0">
                  <a:moveTo>
                    <a:pt x="0" y="4754"/>
                  </a:moveTo>
                  <a:cubicBezTo>
                    <a:pt x="876" y="6843"/>
                    <a:pt x="0" y="10086"/>
                    <a:pt x="0" y="10086"/>
                  </a:cubicBezTo>
                  <a:cubicBezTo>
                    <a:pt x="0" y="10086"/>
                    <a:pt x="3879" y="14323"/>
                    <a:pt x="12016" y="13865"/>
                  </a:cubicBezTo>
                  <a:cubicBezTo>
                    <a:pt x="19276" y="13428"/>
                    <a:pt x="22559" y="9927"/>
                    <a:pt x="22559" y="9927"/>
                  </a:cubicBezTo>
                  <a:cubicBezTo>
                    <a:pt x="22559" y="9927"/>
                    <a:pt x="21862" y="6644"/>
                    <a:pt x="22817" y="4973"/>
                  </a:cubicBezTo>
                  <a:cubicBezTo>
                    <a:pt x="25642" y="0"/>
                    <a:pt x="4058" y="756"/>
                    <a:pt x="0" y="4754"/>
                  </a:cubicBezTo>
                  <a:close/>
                </a:path>
              </a:pathLst>
            </a:custGeom>
            <a:solidFill>
              <a:srgbClr val="6B3D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2604975" y="4765700"/>
              <a:ext cx="878275" cy="433175"/>
            </a:xfrm>
            <a:custGeom>
              <a:avLst/>
              <a:gdLst/>
              <a:ahLst/>
              <a:cxnLst/>
              <a:rect l="l" t="t" r="r" b="b"/>
              <a:pathLst>
                <a:path w="35131" h="17327" extrusionOk="0">
                  <a:moveTo>
                    <a:pt x="25563" y="0"/>
                  </a:moveTo>
                  <a:cubicBezTo>
                    <a:pt x="25563" y="0"/>
                    <a:pt x="23474" y="3879"/>
                    <a:pt x="21803" y="5451"/>
                  </a:cubicBezTo>
                  <a:cubicBezTo>
                    <a:pt x="17804" y="9231"/>
                    <a:pt x="1" y="10424"/>
                    <a:pt x="1" y="10424"/>
                  </a:cubicBezTo>
                  <a:lnTo>
                    <a:pt x="1" y="15437"/>
                  </a:lnTo>
                  <a:cubicBezTo>
                    <a:pt x="1" y="15437"/>
                    <a:pt x="14164" y="17327"/>
                    <a:pt x="25165" y="14025"/>
                  </a:cubicBezTo>
                  <a:cubicBezTo>
                    <a:pt x="31570" y="12075"/>
                    <a:pt x="35131" y="5670"/>
                    <a:pt x="35131" y="5670"/>
                  </a:cubicBezTo>
                  <a:close/>
                </a:path>
              </a:pathLst>
            </a:custGeom>
            <a:solidFill>
              <a:srgbClr val="6B3D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3187325" y="4164925"/>
              <a:ext cx="1358700" cy="1037950"/>
            </a:xfrm>
            <a:custGeom>
              <a:avLst/>
              <a:gdLst/>
              <a:ahLst/>
              <a:cxnLst/>
              <a:rect l="l" t="t" r="r" b="b"/>
              <a:pathLst>
                <a:path w="54348" h="41518" extrusionOk="0">
                  <a:moveTo>
                    <a:pt x="20888" y="3064"/>
                  </a:moveTo>
                  <a:cubicBezTo>
                    <a:pt x="17725" y="3940"/>
                    <a:pt x="14900" y="5710"/>
                    <a:pt x="12752" y="8197"/>
                  </a:cubicBezTo>
                  <a:cubicBezTo>
                    <a:pt x="6824" y="15100"/>
                    <a:pt x="1" y="27353"/>
                    <a:pt x="1" y="27353"/>
                  </a:cubicBezTo>
                  <a:lnTo>
                    <a:pt x="11240" y="33679"/>
                  </a:lnTo>
                  <a:lnTo>
                    <a:pt x="16014" y="27950"/>
                  </a:lnTo>
                  <a:lnTo>
                    <a:pt x="16353" y="39866"/>
                  </a:lnTo>
                  <a:cubicBezTo>
                    <a:pt x="16353" y="39866"/>
                    <a:pt x="19894" y="40662"/>
                    <a:pt x="24668" y="40920"/>
                  </a:cubicBezTo>
                  <a:cubicBezTo>
                    <a:pt x="36683" y="41517"/>
                    <a:pt x="41278" y="39647"/>
                    <a:pt x="41278" y="39647"/>
                  </a:cubicBezTo>
                  <a:cubicBezTo>
                    <a:pt x="41278" y="39647"/>
                    <a:pt x="41776" y="23256"/>
                    <a:pt x="44938" y="16512"/>
                  </a:cubicBezTo>
                  <a:cubicBezTo>
                    <a:pt x="45953" y="14324"/>
                    <a:pt x="52716" y="13528"/>
                    <a:pt x="52716" y="13528"/>
                  </a:cubicBezTo>
                  <a:lnTo>
                    <a:pt x="54348" y="2269"/>
                  </a:lnTo>
                  <a:cubicBezTo>
                    <a:pt x="54348" y="2269"/>
                    <a:pt x="39349" y="1"/>
                    <a:pt x="34336" y="459"/>
                  </a:cubicBezTo>
                  <a:cubicBezTo>
                    <a:pt x="28348" y="976"/>
                    <a:pt x="20888" y="3064"/>
                    <a:pt x="20888" y="30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3523025" y="4714475"/>
              <a:ext cx="64675" cy="227800"/>
            </a:xfrm>
            <a:custGeom>
              <a:avLst/>
              <a:gdLst/>
              <a:ahLst/>
              <a:cxnLst/>
              <a:rect l="l" t="t" r="r" b="b"/>
              <a:pathLst>
                <a:path w="2587" h="9112" extrusionOk="0">
                  <a:moveTo>
                    <a:pt x="2586" y="0"/>
                  </a:moveTo>
                  <a:lnTo>
                    <a:pt x="0" y="9111"/>
                  </a:lnTo>
                  <a:lnTo>
                    <a:pt x="2586" y="5968"/>
                  </a:lnTo>
                  <a:lnTo>
                    <a:pt x="2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3374325" y="3316025"/>
              <a:ext cx="959850" cy="921050"/>
            </a:xfrm>
            <a:custGeom>
              <a:avLst/>
              <a:gdLst/>
              <a:ahLst/>
              <a:cxnLst/>
              <a:rect l="l" t="t" r="r" b="b"/>
              <a:pathLst>
                <a:path w="38394" h="36842" extrusionOk="0">
                  <a:moveTo>
                    <a:pt x="17685" y="0"/>
                  </a:moveTo>
                  <a:cubicBezTo>
                    <a:pt x="15855" y="0"/>
                    <a:pt x="14144" y="597"/>
                    <a:pt x="12792" y="1592"/>
                  </a:cubicBezTo>
                  <a:cubicBezTo>
                    <a:pt x="12453" y="1333"/>
                    <a:pt x="12036" y="1194"/>
                    <a:pt x="11618" y="1194"/>
                  </a:cubicBezTo>
                  <a:cubicBezTo>
                    <a:pt x="10643" y="1194"/>
                    <a:pt x="9887" y="1890"/>
                    <a:pt x="9708" y="2805"/>
                  </a:cubicBezTo>
                  <a:cubicBezTo>
                    <a:pt x="7401" y="2984"/>
                    <a:pt x="5451" y="4516"/>
                    <a:pt x="4735" y="6624"/>
                  </a:cubicBezTo>
                  <a:cubicBezTo>
                    <a:pt x="4476" y="6505"/>
                    <a:pt x="4218" y="6465"/>
                    <a:pt x="3919" y="6465"/>
                  </a:cubicBezTo>
                  <a:cubicBezTo>
                    <a:pt x="2865" y="6465"/>
                    <a:pt x="1990" y="7301"/>
                    <a:pt x="1990" y="8375"/>
                  </a:cubicBezTo>
                  <a:cubicBezTo>
                    <a:pt x="1990" y="8952"/>
                    <a:pt x="2248" y="9449"/>
                    <a:pt x="2626" y="9787"/>
                  </a:cubicBezTo>
                  <a:cubicBezTo>
                    <a:pt x="1134" y="10822"/>
                    <a:pt x="160" y="12513"/>
                    <a:pt x="160" y="14422"/>
                  </a:cubicBezTo>
                  <a:cubicBezTo>
                    <a:pt x="160" y="15516"/>
                    <a:pt x="478" y="16531"/>
                    <a:pt x="995" y="17386"/>
                  </a:cubicBezTo>
                  <a:cubicBezTo>
                    <a:pt x="398" y="17705"/>
                    <a:pt x="1" y="18341"/>
                    <a:pt x="1" y="19057"/>
                  </a:cubicBezTo>
                  <a:cubicBezTo>
                    <a:pt x="1" y="20092"/>
                    <a:pt x="776" y="20907"/>
                    <a:pt x="1771" y="21007"/>
                  </a:cubicBezTo>
                  <a:cubicBezTo>
                    <a:pt x="1691" y="21305"/>
                    <a:pt x="1652" y="21623"/>
                    <a:pt x="1652" y="21942"/>
                  </a:cubicBezTo>
                  <a:cubicBezTo>
                    <a:pt x="1652" y="23215"/>
                    <a:pt x="2288" y="24329"/>
                    <a:pt x="3263" y="24985"/>
                  </a:cubicBezTo>
                  <a:cubicBezTo>
                    <a:pt x="2785" y="25920"/>
                    <a:pt x="2487" y="26975"/>
                    <a:pt x="2487" y="28089"/>
                  </a:cubicBezTo>
                  <a:cubicBezTo>
                    <a:pt x="2487" y="31848"/>
                    <a:pt x="5531" y="34912"/>
                    <a:pt x="9310" y="34912"/>
                  </a:cubicBezTo>
                  <a:cubicBezTo>
                    <a:pt x="10384" y="34912"/>
                    <a:pt x="11379" y="34653"/>
                    <a:pt x="12254" y="34235"/>
                  </a:cubicBezTo>
                  <a:cubicBezTo>
                    <a:pt x="13050" y="35310"/>
                    <a:pt x="14303" y="36006"/>
                    <a:pt x="15716" y="36006"/>
                  </a:cubicBezTo>
                  <a:cubicBezTo>
                    <a:pt x="16332" y="36006"/>
                    <a:pt x="16929" y="35867"/>
                    <a:pt x="17486" y="35628"/>
                  </a:cubicBezTo>
                  <a:cubicBezTo>
                    <a:pt x="18421" y="36404"/>
                    <a:pt x="19615" y="36841"/>
                    <a:pt x="20948" y="36841"/>
                  </a:cubicBezTo>
                  <a:cubicBezTo>
                    <a:pt x="22937" y="36841"/>
                    <a:pt x="24667" y="35767"/>
                    <a:pt x="25642" y="34216"/>
                  </a:cubicBezTo>
                  <a:cubicBezTo>
                    <a:pt x="26358" y="34474"/>
                    <a:pt x="27134" y="34633"/>
                    <a:pt x="27950" y="34633"/>
                  </a:cubicBezTo>
                  <a:cubicBezTo>
                    <a:pt x="31511" y="34633"/>
                    <a:pt x="34395" y="31749"/>
                    <a:pt x="34395" y="28188"/>
                  </a:cubicBezTo>
                  <a:cubicBezTo>
                    <a:pt x="34395" y="27512"/>
                    <a:pt x="34296" y="26855"/>
                    <a:pt x="34097" y="26259"/>
                  </a:cubicBezTo>
                  <a:cubicBezTo>
                    <a:pt x="35469" y="25463"/>
                    <a:pt x="36384" y="23991"/>
                    <a:pt x="36384" y="22300"/>
                  </a:cubicBezTo>
                  <a:cubicBezTo>
                    <a:pt x="36384" y="21623"/>
                    <a:pt x="36225" y="20987"/>
                    <a:pt x="35966" y="20410"/>
                  </a:cubicBezTo>
                  <a:cubicBezTo>
                    <a:pt x="37379" y="19913"/>
                    <a:pt x="38393" y="18620"/>
                    <a:pt x="38393" y="17068"/>
                  </a:cubicBezTo>
                  <a:cubicBezTo>
                    <a:pt x="38393" y="15576"/>
                    <a:pt x="37439" y="14323"/>
                    <a:pt x="36106" y="13845"/>
                  </a:cubicBezTo>
                  <a:cubicBezTo>
                    <a:pt x="36106" y="13686"/>
                    <a:pt x="36146" y="13547"/>
                    <a:pt x="36146" y="13408"/>
                  </a:cubicBezTo>
                  <a:cubicBezTo>
                    <a:pt x="36146" y="11816"/>
                    <a:pt x="35569" y="10344"/>
                    <a:pt x="34614" y="9191"/>
                  </a:cubicBezTo>
                  <a:cubicBezTo>
                    <a:pt x="35071" y="8594"/>
                    <a:pt x="35350" y="7878"/>
                    <a:pt x="35350" y="7082"/>
                  </a:cubicBezTo>
                  <a:cubicBezTo>
                    <a:pt x="35350" y="5152"/>
                    <a:pt x="33778" y="3581"/>
                    <a:pt x="31829" y="3581"/>
                  </a:cubicBezTo>
                  <a:cubicBezTo>
                    <a:pt x="31650" y="3581"/>
                    <a:pt x="31511" y="3601"/>
                    <a:pt x="31371" y="3601"/>
                  </a:cubicBezTo>
                  <a:cubicBezTo>
                    <a:pt x="29939" y="1432"/>
                    <a:pt x="27512" y="0"/>
                    <a:pt x="24747" y="0"/>
                  </a:cubicBezTo>
                  <a:cubicBezTo>
                    <a:pt x="23494" y="0"/>
                    <a:pt x="22300" y="298"/>
                    <a:pt x="21266" y="816"/>
                  </a:cubicBezTo>
                  <a:cubicBezTo>
                    <a:pt x="20172" y="298"/>
                    <a:pt x="18978" y="0"/>
                    <a:pt x="17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3632425" y="3610425"/>
              <a:ext cx="471975" cy="845975"/>
            </a:xfrm>
            <a:custGeom>
              <a:avLst/>
              <a:gdLst/>
              <a:ahLst/>
              <a:cxnLst/>
              <a:rect l="l" t="t" r="r" b="b"/>
              <a:pathLst>
                <a:path w="18879" h="33839" extrusionOk="0">
                  <a:moveTo>
                    <a:pt x="16711" y="3124"/>
                  </a:moveTo>
                  <a:cubicBezTo>
                    <a:pt x="14682" y="3681"/>
                    <a:pt x="11777" y="3919"/>
                    <a:pt x="9927" y="3462"/>
                  </a:cubicBezTo>
                  <a:cubicBezTo>
                    <a:pt x="6784" y="2686"/>
                    <a:pt x="5909" y="299"/>
                    <a:pt x="5809" y="1"/>
                  </a:cubicBezTo>
                  <a:cubicBezTo>
                    <a:pt x="6546" y="4874"/>
                    <a:pt x="1572" y="5730"/>
                    <a:pt x="1" y="6167"/>
                  </a:cubicBezTo>
                  <a:cubicBezTo>
                    <a:pt x="1" y="6167"/>
                    <a:pt x="836" y="15815"/>
                    <a:pt x="7162" y="17327"/>
                  </a:cubicBezTo>
                  <a:lnTo>
                    <a:pt x="6685" y="24867"/>
                  </a:lnTo>
                  <a:cubicBezTo>
                    <a:pt x="6685" y="24867"/>
                    <a:pt x="7918" y="26657"/>
                    <a:pt x="10524" y="26657"/>
                  </a:cubicBezTo>
                  <a:lnTo>
                    <a:pt x="12812" y="33838"/>
                  </a:lnTo>
                  <a:lnTo>
                    <a:pt x="13190" y="26358"/>
                  </a:lnTo>
                  <a:cubicBezTo>
                    <a:pt x="16432" y="25443"/>
                    <a:pt x="16611" y="22698"/>
                    <a:pt x="16611" y="22698"/>
                  </a:cubicBezTo>
                  <a:lnTo>
                    <a:pt x="14145" y="16492"/>
                  </a:lnTo>
                  <a:cubicBezTo>
                    <a:pt x="16114" y="15557"/>
                    <a:pt x="18879" y="10763"/>
                    <a:pt x="16711" y="3124"/>
                  </a:cubicBezTo>
                  <a:close/>
                </a:path>
              </a:pathLst>
            </a:custGeom>
            <a:solidFill>
              <a:srgbClr val="6B3D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3810475" y="4022700"/>
              <a:ext cx="182550" cy="65625"/>
            </a:xfrm>
            <a:custGeom>
              <a:avLst/>
              <a:gdLst/>
              <a:ahLst/>
              <a:cxnLst/>
              <a:rect l="l" t="t" r="r" b="b"/>
              <a:pathLst>
                <a:path w="7302" h="2625" extrusionOk="0">
                  <a:moveTo>
                    <a:pt x="7023" y="1"/>
                  </a:moveTo>
                  <a:cubicBezTo>
                    <a:pt x="7023" y="1"/>
                    <a:pt x="5710" y="936"/>
                    <a:pt x="3521" y="1214"/>
                  </a:cubicBezTo>
                  <a:cubicBezTo>
                    <a:pt x="3298" y="1241"/>
                    <a:pt x="3065" y="1252"/>
                    <a:pt x="2830" y="1252"/>
                  </a:cubicBezTo>
                  <a:cubicBezTo>
                    <a:pt x="1471" y="1252"/>
                    <a:pt x="40" y="876"/>
                    <a:pt x="40" y="876"/>
                  </a:cubicBezTo>
                  <a:lnTo>
                    <a:pt x="0" y="1692"/>
                  </a:lnTo>
                  <a:cubicBezTo>
                    <a:pt x="0" y="1692"/>
                    <a:pt x="1207" y="2625"/>
                    <a:pt x="3012" y="2625"/>
                  </a:cubicBezTo>
                  <a:cubicBezTo>
                    <a:pt x="3214" y="2625"/>
                    <a:pt x="3424" y="2613"/>
                    <a:pt x="3641" y="2587"/>
                  </a:cubicBezTo>
                  <a:cubicBezTo>
                    <a:pt x="6088" y="2288"/>
                    <a:pt x="7301" y="677"/>
                    <a:pt x="7301" y="677"/>
                  </a:cubicBezTo>
                  <a:lnTo>
                    <a:pt x="70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3506125" y="5261525"/>
              <a:ext cx="802675" cy="263100"/>
            </a:xfrm>
            <a:custGeom>
              <a:avLst/>
              <a:gdLst/>
              <a:ahLst/>
              <a:cxnLst/>
              <a:rect l="l" t="t" r="r" b="b"/>
              <a:pathLst>
                <a:path w="32107" h="10524" extrusionOk="0">
                  <a:moveTo>
                    <a:pt x="32107" y="10524"/>
                  </a:moveTo>
                  <a:lnTo>
                    <a:pt x="0" y="10524"/>
                  </a:lnTo>
                  <a:cubicBezTo>
                    <a:pt x="1492" y="3482"/>
                    <a:pt x="4814" y="140"/>
                    <a:pt x="4814" y="140"/>
                  </a:cubicBezTo>
                  <a:cubicBezTo>
                    <a:pt x="4814" y="140"/>
                    <a:pt x="9847" y="1095"/>
                    <a:pt x="13925" y="1075"/>
                  </a:cubicBezTo>
                  <a:cubicBezTo>
                    <a:pt x="21027" y="1035"/>
                    <a:pt x="27353" y="0"/>
                    <a:pt x="27353" y="0"/>
                  </a:cubicBezTo>
                  <a:cubicBezTo>
                    <a:pt x="27353" y="0"/>
                    <a:pt x="31271" y="4218"/>
                    <a:pt x="32107" y="10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2496075" y="4977550"/>
              <a:ext cx="915575" cy="547075"/>
            </a:xfrm>
            <a:custGeom>
              <a:avLst/>
              <a:gdLst/>
              <a:ahLst/>
              <a:cxnLst/>
              <a:rect l="l" t="t" r="r" b="b"/>
              <a:pathLst>
                <a:path w="36623" h="21883" extrusionOk="0">
                  <a:moveTo>
                    <a:pt x="2964" y="10842"/>
                  </a:moveTo>
                  <a:cubicBezTo>
                    <a:pt x="2964" y="10842"/>
                    <a:pt x="418" y="14721"/>
                    <a:pt x="0" y="21883"/>
                  </a:cubicBezTo>
                  <a:lnTo>
                    <a:pt x="36622" y="21883"/>
                  </a:lnTo>
                  <a:cubicBezTo>
                    <a:pt x="36622" y="21883"/>
                    <a:pt x="35409" y="16691"/>
                    <a:pt x="32544" y="8356"/>
                  </a:cubicBezTo>
                  <a:cubicBezTo>
                    <a:pt x="29740" y="1"/>
                    <a:pt x="2964" y="10842"/>
                    <a:pt x="2964" y="108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3201250" y="4706025"/>
              <a:ext cx="579900" cy="818600"/>
            </a:xfrm>
            <a:custGeom>
              <a:avLst/>
              <a:gdLst/>
              <a:ahLst/>
              <a:cxnLst/>
              <a:rect l="l" t="t" r="r" b="b"/>
              <a:pathLst>
                <a:path w="23196" h="32744" extrusionOk="0">
                  <a:moveTo>
                    <a:pt x="8714" y="0"/>
                  </a:moveTo>
                  <a:cubicBezTo>
                    <a:pt x="8714" y="0"/>
                    <a:pt x="11499" y="7699"/>
                    <a:pt x="12772" y="10663"/>
                  </a:cubicBezTo>
                  <a:cubicBezTo>
                    <a:pt x="16631" y="19774"/>
                    <a:pt x="23196" y="32744"/>
                    <a:pt x="23196" y="32744"/>
                  </a:cubicBezTo>
                  <a:lnTo>
                    <a:pt x="15756" y="32744"/>
                  </a:lnTo>
                  <a:cubicBezTo>
                    <a:pt x="15756" y="32744"/>
                    <a:pt x="10186" y="26895"/>
                    <a:pt x="4039" y="14562"/>
                  </a:cubicBezTo>
                  <a:cubicBezTo>
                    <a:pt x="2846" y="12175"/>
                    <a:pt x="1" y="4058"/>
                    <a:pt x="1" y="4058"/>
                  </a:cubicBezTo>
                  <a:close/>
                </a:path>
              </a:pathLst>
            </a:custGeom>
            <a:solidFill>
              <a:srgbClr val="F4A9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2187225" y="3947600"/>
              <a:ext cx="1260725" cy="1437775"/>
            </a:xfrm>
            <a:custGeom>
              <a:avLst/>
              <a:gdLst/>
              <a:ahLst/>
              <a:cxnLst/>
              <a:rect l="l" t="t" r="r" b="b"/>
              <a:pathLst>
                <a:path w="50429" h="57511" extrusionOk="0">
                  <a:moveTo>
                    <a:pt x="44938" y="32605"/>
                  </a:moveTo>
                  <a:cubicBezTo>
                    <a:pt x="45276" y="35052"/>
                    <a:pt x="45257" y="40463"/>
                    <a:pt x="45933" y="44700"/>
                  </a:cubicBezTo>
                  <a:cubicBezTo>
                    <a:pt x="46629" y="49056"/>
                    <a:pt x="47186" y="51205"/>
                    <a:pt x="47644" y="52518"/>
                  </a:cubicBezTo>
                  <a:cubicBezTo>
                    <a:pt x="32346" y="57511"/>
                    <a:pt x="12255" y="53592"/>
                    <a:pt x="12255" y="53592"/>
                  </a:cubicBezTo>
                  <a:cubicBezTo>
                    <a:pt x="12255" y="53592"/>
                    <a:pt x="13945" y="48440"/>
                    <a:pt x="14244" y="46072"/>
                  </a:cubicBezTo>
                  <a:cubicBezTo>
                    <a:pt x="15139" y="38851"/>
                    <a:pt x="13488" y="33222"/>
                    <a:pt x="10763" y="27095"/>
                  </a:cubicBezTo>
                  <a:cubicBezTo>
                    <a:pt x="8893" y="22917"/>
                    <a:pt x="3840" y="13488"/>
                    <a:pt x="1" y="6426"/>
                  </a:cubicBezTo>
                  <a:lnTo>
                    <a:pt x="11877" y="1"/>
                  </a:lnTo>
                  <a:cubicBezTo>
                    <a:pt x="12553" y="1234"/>
                    <a:pt x="13090" y="2209"/>
                    <a:pt x="13727" y="3044"/>
                  </a:cubicBezTo>
                  <a:cubicBezTo>
                    <a:pt x="15716" y="5829"/>
                    <a:pt x="17466" y="6884"/>
                    <a:pt x="17466" y="6884"/>
                  </a:cubicBezTo>
                  <a:lnTo>
                    <a:pt x="26279" y="11439"/>
                  </a:lnTo>
                  <a:lnTo>
                    <a:pt x="36603" y="11380"/>
                  </a:lnTo>
                  <a:cubicBezTo>
                    <a:pt x="36603" y="11380"/>
                    <a:pt x="42372" y="11976"/>
                    <a:pt x="45376" y="18342"/>
                  </a:cubicBezTo>
                  <a:cubicBezTo>
                    <a:pt x="47485" y="22838"/>
                    <a:pt x="50429" y="29681"/>
                    <a:pt x="50429" y="29681"/>
                  </a:cubicBezTo>
                  <a:cubicBezTo>
                    <a:pt x="50429" y="29681"/>
                    <a:pt x="47862" y="31073"/>
                    <a:pt x="44938" y="326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2926750" y="3597000"/>
              <a:ext cx="414275" cy="566550"/>
            </a:xfrm>
            <a:custGeom>
              <a:avLst/>
              <a:gdLst/>
              <a:ahLst/>
              <a:cxnLst/>
              <a:rect l="l" t="t" r="r" b="b"/>
              <a:pathLst>
                <a:path w="16571" h="22662" extrusionOk="0">
                  <a:moveTo>
                    <a:pt x="13109" y="0"/>
                  </a:moveTo>
                  <a:lnTo>
                    <a:pt x="2149" y="5690"/>
                  </a:lnTo>
                  <a:lnTo>
                    <a:pt x="0" y="14443"/>
                  </a:lnTo>
                  <a:cubicBezTo>
                    <a:pt x="0" y="14443"/>
                    <a:pt x="816" y="19436"/>
                    <a:pt x="1054" y="21107"/>
                  </a:cubicBezTo>
                  <a:cubicBezTo>
                    <a:pt x="1152" y="21862"/>
                    <a:pt x="2174" y="22662"/>
                    <a:pt x="3253" y="22662"/>
                  </a:cubicBezTo>
                  <a:cubicBezTo>
                    <a:pt x="3937" y="22662"/>
                    <a:pt x="4643" y="22341"/>
                    <a:pt x="5152" y="21485"/>
                  </a:cubicBezTo>
                  <a:cubicBezTo>
                    <a:pt x="5446" y="21749"/>
                    <a:pt x="6239" y="21960"/>
                    <a:pt x="7081" y="21960"/>
                  </a:cubicBezTo>
                  <a:cubicBezTo>
                    <a:pt x="7951" y="21960"/>
                    <a:pt x="8874" y="21734"/>
                    <a:pt x="9350" y="21107"/>
                  </a:cubicBezTo>
                  <a:cubicBezTo>
                    <a:pt x="14522" y="20212"/>
                    <a:pt x="14064" y="16253"/>
                    <a:pt x="14462" y="15378"/>
                  </a:cubicBezTo>
                  <a:cubicBezTo>
                    <a:pt x="15815" y="12453"/>
                    <a:pt x="16571" y="12871"/>
                    <a:pt x="15914" y="10106"/>
                  </a:cubicBezTo>
                  <a:cubicBezTo>
                    <a:pt x="15278" y="7361"/>
                    <a:pt x="13587" y="6267"/>
                    <a:pt x="13308" y="4178"/>
                  </a:cubicBezTo>
                  <a:cubicBezTo>
                    <a:pt x="13030" y="2089"/>
                    <a:pt x="13109" y="1"/>
                    <a:pt x="13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2624375" y="3430400"/>
              <a:ext cx="619675" cy="953875"/>
            </a:xfrm>
            <a:custGeom>
              <a:avLst/>
              <a:gdLst/>
              <a:ahLst/>
              <a:cxnLst/>
              <a:rect l="l" t="t" r="r" b="b"/>
              <a:pathLst>
                <a:path w="24787" h="38155" extrusionOk="0">
                  <a:moveTo>
                    <a:pt x="15636" y="836"/>
                  </a:moveTo>
                  <a:cubicBezTo>
                    <a:pt x="9887" y="0"/>
                    <a:pt x="4058" y="3004"/>
                    <a:pt x="3243" y="9290"/>
                  </a:cubicBezTo>
                  <a:cubicBezTo>
                    <a:pt x="2825" y="12453"/>
                    <a:pt x="3322" y="15915"/>
                    <a:pt x="6028" y="19953"/>
                  </a:cubicBezTo>
                  <a:lnTo>
                    <a:pt x="3740" y="28268"/>
                  </a:lnTo>
                  <a:lnTo>
                    <a:pt x="0" y="27592"/>
                  </a:lnTo>
                  <a:cubicBezTo>
                    <a:pt x="0" y="27592"/>
                    <a:pt x="4496" y="36663"/>
                    <a:pt x="10563" y="37419"/>
                  </a:cubicBezTo>
                  <a:cubicBezTo>
                    <a:pt x="16631" y="38155"/>
                    <a:pt x="19137" y="32127"/>
                    <a:pt x="19137" y="32127"/>
                  </a:cubicBezTo>
                  <a:lnTo>
                    <a:pt x="14064" y="30774"/>
                  </a:lnTo>
                  <a:lnTo>
                    <a:pt x="13965" y="25861"/>
                  </a:lnTo>
                  <a:cubicBezTo>
                    <a:pt x="18918" y="28268"/>
                    <a:pt x="23434" y="24926"/>
                    <a:pt x="24070" y="17605"/>
                  </a:cubicBezTo>
                  <a:cubicBezTo>
                    <a:pt x="24787" y="9270"/>
                    <a:pt x="22121" y="1791"/>
                    <a:pt x="15636" y="836"/>
                  </a:cubicBezTo>
                  <a:close/>
                </a:path>
              </a:pathLst>
            </a:custGeom>
            <a:solidFill>
              <a:srgbClr val="F4A9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2510475" y="3355400"/>
              <a:ext cx="645425" cy="746900"/>
            </a:xfrm>
            <a:custGeom>
              <a:avLst/>
              <a:gdLst/>
              <a:ahLst/>
              <a:cxnLst/>
              <a:rect l="l" t="t" r="r" b="b"/>
              <a:pathLst>
                <a:path w="25817" h="29876" extrusionOk="0">
                  <a:moveTo>
                    <a:pt x="17593" y="1"/>
                  </a:moveTo>
                  <a:cubicBezTo>
                    <a:pt x="16428" y="1"/>
                    <a:pt x="15246" y="234"/>
                    <a:pt x="14145" y="733"/>
                  </a:cubicBezTo>
                  <a:cubicBezTo>
                    <a:pt x="11837" y="1747"/>
                    <a:pt x="11578" y="3239"/>
                    <a:pt x="10246" y="4612"/>
                  </a:cubicBezTo>
                  <a:cubicBezTo>
                    <a:pt x="8893" y="5984"/>
                    <a:pt x="5810" y="6362"/>
                    <a:pt x="4735" y="8411"/>
                  </a:cubicBezTo>
                  <a:cubicBezTo>
                    <a:pt x="3681" y="10480"/>
                    <a:pt x="4139" y="13245"/>
                    <a:pt x="3820" y="15155"/>
                  </a:cubicBezTo>
                  <a:cubicBezTo>
                    <a:pt x="3502" y="17045"/>
                    <a:pt x="3025" y="17104"/>
                    <a:pt x="1712" y="18994"/>
                  </a:cubicBezTo>
                  <a:cubicBezTo>
                    <a:pt x="1" y="21441"/>
                    <a:pt x="1015" y="24266"/>
                    <a:pt x="4795" y="25320"/>
                  </a:cubicBezTo>
                  <a:cubicBezTo>
                    <a:pt x="4198" y="29478"/>
                    <a:pt x="8754" y="29876"/>
                    <a:pt x="8754" y="29876"/>
                  </a:cubicBezTo>
                  <a:cubicBezTo>
                    <a:pt x="8754" y="29876"/>
                    <a:pt x="9490" y="27170"/>
                    <a:pt x="9728" y="26354"/>
                  </a:cubicBezTo>
                  <a:cubicBezTo>
                    <a:pt x="9947" y="25559"/>
                    <a:pt x="10604" y="24226"/>
                    <a:pt x="12573" y="22933"/>
                  </a:cubicBezTo>
                  <a:cubicBezTo>
                    <a:pt x="13329" y="22436"/>
                    <a:pt x="14443" y="20486"/>
                    <a:pt x="13051" y="17462"/>
                  </a:cubicBezTo>
                  <a:cubicBezTo>
                    <a:pt x="12096" y="15473"/>
                    <a:pt x="15020" y="14280"/>
                    <a:pt x="16691" y="13941"/>
                  </a:cubicBezTo>
                  <a:cubicBezTo>
                    <a:pt x="23713" y="12390"/>
                    <a:pt x="25006" y="7596"/>
                    <a:pt x="25006" y="7596"/>
                  </a:cubicBezTo>
                  <a:cubicBezTo>
                    <a:pt x="25817" y="3059"/>
                    <a:pt x="21813" y="1"/>
                    <a:pt x="17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3060525" y="3420425"/>
              <a:ext cx="221825" cy="293475"/>
            </a:xfrm>
            <a:custGeom>
              <a:avLst/>
              <a:gdLst/>
              <a:ahLst/>
              <a:cxnLst/>
              <a:rect l="l" t="t" r="r" b="b"/>
              <a:pathLst>
                <a:path w="8873" h="11739" extrusionOk="0">
                  <a:moveTo>
                    <a:pt x="2541" y="0"/>
                  </a:moveTo>
                  <a:cubicBezTo>
                    <a:pt x="1541" y="0"/>
                    <a:pt x="618" y="207"/>
                    <a:pt x="0" y="479"/>
                  </a:cubicBezTo>
                  <a:lnTo>
                    <a:pt x="1074" y="5393"/>
                  </a:lnTo>
                  <a:cubicBezTo>
                    <a:pt x="1074" y="5393"/>
                    <a:pt x="1074" y="8376"/>
                    <a:pt x="4894" y="10286"/>
                  </a:cubicBezTo>
                  <a:cubicBezTo>
                    <a:pt x="5371" y="10525"/>
                    <a:pt x="6326" y="11062"/>
                    <a:pt x="6465" y="11738"/>
                  </a:cubicBezTo>
                  <a:cubicBezTo>
                    <a:pt x="6465" y="11738"/>
                    <a:pt x="8872" y="7004"/>
                    <a:pt x="7579" y="3324"/>
                  </a:cubicBezTo>
                  <a:cubicBezTo>
                    <a:pt x="6689" y="769"/>
                    <a:pt x="4469" y="0"/>
                    <a:pt x="2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3097825" y="3413175"/>
              <a:ext cx="273550" cy="605725"/>
            </a:xfrm>
            <a:custGeom>
              <a:avLst/>
              <a:gdLst/>
              <a:ahLst/>
              <a:cxnLst/>
              <a:rect l="l" t="t" r="r" b="b"/>
              <a:pathLst>
                <a:path w="10942" h="24229" extrusionOk="0">
                  <a:moveTo>
                    <a:pt x="2958" y="1"/>
                  </a:moveTo>
                  <a:cubicBezTo>
                    <a:pt x="1314" y="1"/>
                    <a:pt x="0" y="371"/>
                    <a:pt x="0" y="371"/>
                  </a:cubicBezTo>
                  <a:lnTo>
                    <a:pt x="1015" y="2102"/>
                  </a:lnTo>
                  <a:lnTo>
                    <a:pt x="5590" y="9761"/>
                  </a:lnTo>
                  <a:lnTo>
                    <a:pt x="6664" y="13162"/>
                  </a:lnTo>
                  <a:lnTo>
                    <a:pt x="6286" y="20363"/>
                  </a:lnTo>
                  <a:cubicBezTo>
                    <a:pt x="6286" y="20363"/>
                    <a:pt x="6240" y="24228"/>
                    <a:pt x="6768" y="24228"/>
                  </a:cubicBezTo>
                  <a:cubicBezTo>
                    <a:pt x="6841" y="24228"/>
                    <a:pt x="6925" y="24154"/>
                    <a:pt x="7022" y="23984"/>
                  </a:cubicBezTo>
                  <a:cubicBezTo>
                    <a:pt x="7818" y="22591"/>
                    <a:pt x="9608" y="22611"/>
                    <a:pt x="10265" y="20662"/>
                  </a:cubicBezTo>
                  <a:cubicBezTo>
                    <a:pt x="10941" y="18692"/>
                    <a:pt x="9708" y="18036"/>
                    <a:pt x="9549" y="16783"/>
                  </a:cubicBezTo>
                  <a:cubicBezTo>
                    <a:pt x="9409" y="15510"/>
                    <a:pt x="10702" y="14555"/>
                    <a:pt x="10404" y="12943"/>
                  </a:cubicBezTo>
                  <a:cubicBezTo>
                    <a:pt x="10145" y="11571"/>
                    <a:pt x="8514" y="10616"/>
                    <a:pt x="8355" y="9621"/>
                  </a:cubicBezTo>
                  <a:cubicBezTo>
                    <a:pt x="8176" y="8647"/>
                    <a:pt x="10523" y="4887"/>
                    <a:pt x="7917" y="1883"/>
                  </a:cubicBezTo>
                  <a:cubicBezTo>
                    <a:pt x="6600" y="376"/>
                    <a:pt x="4612" y="1"/>
                    <a:pt x="2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2869550" y="3996850"/>
              <a:ext cx="108450" cy="140250"/>
            </a:xfrm>
            <a:custGeom>
              <a:avLst/>
              <a:gdLst/>
              <a:ahLst/>
              <a:cxnLst/>
              <a:rect l="l" t="t" r="r" b="b"/>
              <a:pathLst>
                <a:path w="4338" h="5610" extrusionOk="0">
                  <a:moveTo>
                    <a:pt x="0" y="0"/>
                  </a:moveTo>
                  <a:cubicBezTo>
                    <a:pt x="0" y="1"/>
                    <a:pt x="398" y="3601"/>
                    <a:pt x="4337" y="5610"/>
                  </a:cubicBezTo>
                  <a:lnTo>
                    <a:pt x="4238" y="3223"/>
                  </a:lnTo>
                  <a:cubicBezTo>
                    <a:pt x="4238" y="3223"/>
                    <a:pt x="1492" y="195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2116125" y="2691375"/>
              <a:ext cx="355600" cy="1396500"/>
            </a:xfrm>
            <a:custGeom>
              <a:avLst/>
              <a:gdLst/>
              <a:ahLst/>
              <a:cxnLst/>
              <a:rect l="l" t="t" r="r" b="b"/>
              <a:pathLst>
                <a:path w="14224" h="55860" extrusionOk="0">
                  <a:moveTo>
                    <a:pt x="10543" y="39329"/>
                  </a:moveTo>
                  <a:cubicBezTo>
                    <a:pt x="10026" y="34415"/>
                    <a:pt x="9708" y="19595"/>
                    <a:pt x="9887" y="13269"/>
                  </a:cubicBezTo>
                  <a:cubicBezTo>
                    <a:pt x="9907" y="12513"/>
                    <a:pt x="10145" y="11817"/>
                    <a:pt x="10603" y="11260"/>
                  </a:cubicBezTo>
                  <a:cubicBezTo>
                    <a:pt x="11379" y="10265"/>
                    <a:pt x="12513" y="8594"/>
                    <a:pt x="12731" y="7520"/>
                  </a:cubicBezTo>
                  <a:cubicBezTo>
                    <a:pt x="12970" y="6426"/>
                    <a:pt x="12373" y="3522"/>
                    <a:pt x="12254" y="1950"/>
                  </a:cubicBezTo>
                  <a:cubicBezTo>
                    <a:pt x="12115" y="1"/>
                    <a:pt x="10802" y="379"/>
                    <a:pt x="10344" y="816"/>
                  </a:cubicBezTo>
                  <a:cubicBezTo>
                    <a:pt x="9807" y="1334"/>
                    <a:pt x="9708" y="1871"/>
                    <a:pt x="9708" y="1871"/>
                  </a:cubicBezTo>
                  <a:cubicBezTo>
                    <a:pt x="9708" y="1871"/>
                    <a:pt x="8812" y="1513"/>
                    <a:pt x="8395" y="1453"/>
                  </a:cubicBezTo>
                  <a:cubicBezTo>
                    <a:pt x="7957" y="1433"/>
                    <a:pt x="7261" y="1771"/>
                    <a:pt x="7261" y="1771"/>
                  </a:cubicBezTo>
                  <a:cubicBezTo>
                    <a:pt x="7261" y="1771"/>
                    <a:pt x="6545" y="1413"/>
                    <a:pt x="6127" y="1413"/>
                  </a:cubicBezTo>
                  <a:cubicBezTo>
                    <a:pt x="5689" y="1413"/>
                    <a:pt x="4953" y="1871"/>
                    <a:pt x="4953" y="1871"/>
                  </a:cubicBezTo>
                  <a:cubicBezTo>
                    <a:pt x="4953" y="1871"/>
                    <a:pt x="4655" y="1612"/>
                    <a:pt x="4138" y="1632"/>
                  </a:cubicBezTo>
                  <a:cubicBezTo>
                    <a:pt x="3601" y="1652"/>
                    <a:pt x="2765" y="2209"/>
                    <a:pt x="2765" y="2209"/>
                  </a:cubicBezTo>
                  <a:cubicBezTo>
                    <a:pt x="2765" y="2209"/>
                    <a:pt x="2188" y="2269"/>
                    <a:pt x="1671" y="2567"/>
                  </a:cubicBezTo>
                  <a:cubicBezTo>
                    <a:pt x="1253" y="2826"/>
                    <a:pt x="855" y="3641"/>
                    <a:pt x="696" y="4516"/>
                  </a:cubicBezTo>
                  <a:cubicBezTo>
                    <a:pt x="537" y="5591"/>
                    <a:pt x="855" y="7978"/>
                    <a:pt x="1572" y="9470"/>
                  </a:cubicBezTo>
                  <a:cubicBezTo>
                    <a:pt x="2546" y="11499"/>
                    <a:pt x="3083" y="11996"/>
                    <a:pt x="3083" y="12852"/>
                  </a:cubicBezTo>
                  <a:cubicBezTo>
                    <a:pt x="3083" y="12852"/>
                    <a:pt x="0" y="31929"/>
                    <a:pt x="0" y="42094"/>
                  </a:cubicBezTo>
                  <a:cubicBezTo>
                    <a:pt x="0" y="46868"/>
                    <a:pt x="4376" y="55860"/>
                    <a:pt x="4376" y="55860"/>
                  </a:cubicBezTo>
                  <a:lnTo>
                    <a:pt x="14203" y="50548"/>
                  </a:lnTo>
                  <a:cubicBezTo>
                    <a:pt x="14223" y="50548"/>
                    <a:pt x="11021" y="43825"/>
                    <a:pt x="10543" y="39329"/>
                  </a:cubicBezTo>
                  <a:close/>
                </a:path>
              </a:pathLst>
            </a:custGeom>
            <a:solidFill>
              <a:srgbClr val="F4A9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2289675" y="2748575"/>
              <a:ext cx="73625" cy="149225"/>
            </a:xfrm>
            <a:custGeom>
              <a:avLst/>
              <a:gdLst/>
              <a:ahLst/>
              <a:cxnLst/>
              <a:rect l="l" t="t" r="r" b="b"/>
              <a:pathLst>
                <a:path w="2945" h="5969" fill="none" extrusionOk="0">
                  <a:moveTo>
                    <a:pt x="2706" y="0"/>
                  </a:moveTo>
                  <a:cubicBezTo>
                    <a:pt x="2706" y="0"/>
                    <a:pt x="2268" y="2189"/>
                    <a:pt x="2945" y="3979"/>
                  </a:cubicBezTo>
                  <a:cubicBezTo>
                    <a:pt x="2945" y="3979"/>
                    <a:pt x="975" y="4516"/>
                    <a:pt x="1" y="5968"/>
                  </a:cubicBezTo>
                </a:path>
              </a:pathLst>
            </a:custGeom>
            <a:noFill/>
            <a:ln w="64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2295150" y="2748575"/>
              <a:ext cx="39300" cy="114900"/>
            </a:xfrm>
            <a:custGeom>
              <a:avLst/>
              <a:gdLst/>
              <a:ahLst/>
              <a:cxnLst/>
              <a:rect l="l" t="t" r="r" b="b"/>
              <a:pathLst>
                <a:path w="1572" h="4596" fill="none" extrusionOk="0">
                  <a:moveTo>
                    <a:pt x="160" y="0"/>
                  </a:moveTo>
                  <a:cubicBezTo>
                    <a:pt x="160" y="0"/>
                    <a:pt x="0" y="1453"/>
                    <a:pt x="160" y="2427"/>
                  </a:cubicBezTo>
                  <a:cubicBezTo>
                    <a:pt x="299" y="3402"/>
                    <a:pt x="498" y="4596"/>
                    <a:pt x="1572" y="4476"/>
                  </a:cubicBezTo>
                </a:path>
              </a:pathLst>
            </a:custGeom>
            <a:noFill/>
            <a:ln w="64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2234475" y="2748575"/>
              <a:ext cx="77600" cy="132300"/>
            </a:xfrm>
            <a:custGeom>
              <a:avLst/>
              <a:gdLst/>
              <a:ahLst/>
              <a:cxnLst/>
              <a:rect l="l" t="t" r="r" b="b"/>
              <a:pathLst>
                <a:path w="3104" h="5292" fill="none" extrusionOk="0">
                  <a:moveTo>
                    <a:pt x="339" y="0"/>
                  </a:moveTo>
                  <a:cubicBezTo>
                    <a:pt x="339" y="0"/>
                    <a:pt x="0" y="1214"/>
                    <a:pt x="219" y="3104"/>
                  </a:cubicBezTo>
                  <a:cubicBezTo>
                    <a:pt x="339" y="4198"/>
                    <a:pt x="776" y="5133"/>
                    <a:pt x="1473" y="5212"/>
                  </a:cubicBezTo>
                  <a:cubicBezTo>
                    <a:pt x="2169" y="5292"/>
                    <a:pt x="3104" y="5033"/>
                    <a:pt x="2984" y="3939"/>
                  </a:cubicBezTo>
                </a:path>
              </a:pathLst>
            </a:custGeom>
            <a:noFill/>
            <a:ln w="64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2183250" y="2758525"/>
              <a:ext cx="67175" cy="128325"/>
            </a:xfrm>
            <a:custGeom>
              <a:avLst/>
              <a:gdLst/>
              <a:ahLst/>
              <a:cxnLst/>
              <a:rect l="l" t="t" r="r" b="b"/>
              <a:pathLst>
                <a:path w="2687" h="5133" fill="none" extrusionOk="0">
                  <a:moveTo>
                    <a:pt x="199" y="0"/>
                  </a:moveTo>
                  <a:cubicBezTo>
                    <a:pt x="199" y="0"/>
                    <a:pt x="1" y="1393"/>
                    <a:pt x="199" y="2606"/>
                  </a:cubicBezTo>
                  <a:cubicBezTo>
                    <a:pt x="398" y="3840"/>
                    <a:pt x="558" y="4377"/>
                    <a:pt x="975" y="4615"/>
                  </a:cubicBezTo>
                  <a:cubicBezTo>
                    <a:pt x="1771" y="5133"/>
                    <a:pt x="2666" y="4277"/>
                    <a:pt x="2686" y="4138"/>
                  </a:cubicBezTo>
                </a:path>
              </a:pathLst>
            </a:custGeom>
            <a:noFill/>
            <a:ln w="64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2147450" y="2828150"/>
              <a:ext cx="50750" cy="48250"/>
            </a:xfrm>
            <a:custGeom>
              <a:avLst/>
              <a:gdLst/>
              <a:ahLst/>
              <a:cxnLst/>
              <a:rect l="l" t="t" r="r" b="b"/>
              <a:pathLst>
                <a:path w="2030" h="1930" fill="none" extrusionOk="0">
                  <a:moveTo>
                    <a:pt x="0" y="0"/>
                  </a:moveTo>
                  <a:cubicBezTo>
                    <a:pt x="0" y="0"/>
                    <a:pt x="140" y="1293"/>
                    <a:pt x="637" y="1612"/>
                  </a:cubicBezTo>
                  <a:cubicBezTo>
                    <a:pt x="1134" y="1930"/>
                    <a:pt x="2029" y="1393"/>
                    <a:pt x="2029" y="1393"/>
                  </a:cubicBezTo>
                </a:path>
              </a:pathLst>
            </a:custGeom>
            <a:noFill/>
            <a:ln w="64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3269400" y="4541900"/>
              <a:ext cx="91025" cy="220850"/>
            </a:xfrm>
            <a:custGeom>
              <a:avLst/>
              <a:gdLst/>
              <a:ahLst/>
              <a:cxnLst/>
              <a:rect l="l" t="t" r="r" b="b"/>
              <a:pathLst>
                <a:path w="3641" h="8834" extrusionOk="0">
                  <a:moveTo>
                    <a:pt x="0" y="1"/>
                  </a:moveTo>
                  <a:lnTo>
                    <a:pt x="0" y="1"/>
                  </a:lnTo>
                  <a:cubicBezTo>
                    <a:pt x="517" y="2766"/>
                    <a:pt x="1651" y="8833"/>
                    <a:pt x="1651" y="8833"/>
                  </a:cubicBezTo>
                  <a:lnTo>
                    <a:pt x="3641" y="77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4450025" y="5193900"/>
              <a:ext cx="914600" cy="330725"/>
            </a:xfrm>
            <a:custGeom>
              <a:avLst/>
              <a:gdLst/>
              <a:ahLst/>
              <a:cxnLst/>
              <a:rect l="l" t="t" r="r" b="b"/>
              <a:pathLst>
                <a:path w="36584" h="13229" extrusionOk="0">
                  <a:moveTo>
                    <a:pt x="2268" y="4655"/>
                  </a:moveTo>
                  <a:cubicBezTo>
                    <a:pt x="2268" y="4655"/>
                    <a:pt x="1094" y="9847"/>
                    <a:pt x="0" y="13229"/>
                  </a:cubicBezTo>
                  <a:lnTo>
                    <a:pt x="36583" y="13229"/>
                  </a:lnTo>
                  <a:cubicBezTo>
                    <a:pt x="36583" y="13229"/>
                    <a:pt x="34634" y="6624"/>
                    <a:pt x="2972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33" name="Google Shape;833;p41"/>
            <p:cNvSpPr/>
            <p:nvPr/>
          </p:nvSpPr>
          <p:spPr>
            <a:xfrm>
              <a:off x="4084500" y="4682150"/>
              <a:ext cx="462525" cy="842475"/>
            </a:xfrm>
            <a:custGeom>
              <a:avLst/>
              <a:gdLst/>
              <a:ahLst/>
              <a:cxnLst/>
              <a:rect l="l" t="t" r="r" b="b"/>
              <a:pathLst>
                <a:path w="18501" h="33699" extrusionOk="0">
                  <a:moveTo>
                    <a:pt x="9270" y="0"/>
                  </a:moveTo>
                  <a:cubicBezTo>
                    <a:pt x="9270" y="0"/>
                    <a:pt x="6764" y="9489"/>
                    <a:pt x="6048" y="12672"/>
                  </a:cubicBezTo>
                  <a:cubicBezTo>
                    <a:pt x="5351" y="15835"/>
                    <a:pt x="0" y="33699"/>
                    <a:pt x="0" y="33699"/>
                  </a:cubicBezTo>
                  <a:lnTo>
                    <a:pt x="7659" y="33699"/>
                  </a:lnTo>
                  <a:cubicBezTo>
                    <a:pt x="7659" y="33699"/>
                    <a:pt x="13547" y="19774"/>
                    <a:pt x="14800" y="16452"/>
                  </a:cubicBezTo>
                  <a:cubicBezTo>
                    <a:pt x="17088" y="10404"/>
                    <a:pt x="18500" y="2746"/>
                    <a:pt x="18500" y="2746"/>
                  </a:cubicBezTo>
                  <a:close/>
                </a:path>
              </a:pathLst>
            </a:custGeom>
            <a:solidFill>
              <a:srgbClr val="E382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4236175" y="3958050"/>
              <a:ext cx="1188625" cy="1554150"/>
            </a:xfrm>
            <a:custGeom>
              <a:avLst/>
              <a:gdLst/>
              <a:ahLst/>
              <a:cxnLst/>
              <a:rect l="l" t="t" r="r" b="b"/>
              <a:pathLst>
                <a:path w="47545" h="62166" extrusionOk="0">
                  <a:moveTo>
                    <a:pt x="36643" y="1"/>
                  </a:moveTo>
                  <a:cubicBezTo>
                    <a:pt x="36643" y="1"/>
                    <a:pt x="34395" y="3820"/>
                    <a:pt x="29481" y="5551"/>
                  </a:cubicBezTo>
                  <a:cubicBezTo>
                    <a:pt x="24588" y="7261"/>
                    <a:pt x="20092" y="7858"/>
                    <a:pt x="20092" y="7858"/>
                  </a:cubicBezTo>
                  <a:cubicBezTo>
                    <a:pt x="20092" y="7858"/>
                    <a:pt x="15397" y="9350"/>
                    <a:pt x="10683" y="11837"/>
                  </a:cubicBezTo>
                  <a:cubicBezTo>
                    <a:pt x="6008" y="14303"/>
                    <a:pt x="1" y="28567"/>
                    <a:pt x="1" y="28567"/>
                  </a:cubicBezTo>
                  <a:lnTo>
                    <a:pt x="9728" y="31928"/>
                  </a:lnTo>
                  <a:cubicBezTo>
                    <a:pt x="9728" y="31928"/>
                    <a:pt x="10663" y="43446"/>
                    <a:pt x="10882" y="49315"/>
                  </a:cubicBezTo>
                  <a:cubicBezTo>
                    <a:pt x="10981" y="51861"/>
                    <a:pt x="9768" y="57908"/>
                    <a:pt x="9768" y="57908"/>
                  </a:cubicBezTo>
                  <a:cubicBezTo>
                    <a:pt x="9768" y="57908"/>
                    <a:pt x="17984" y="62165"/>
                    <a:pt x="33042" y="54228"/>
                  </a:cubicBezTo>
                  <a:cubicBezTo>
                    <a:pt x="35230" y="53094"/>
                    <a:pt x="38513" y="50548"/>
                    <a:pt x="41576" y="49911"/>
                  </a:cubicBezTo>
                  <a:cubicBezTo>
                    <a:pt x="41576" y="49911"/>
                    <a:pt x="37100" y="35927"/>
                    <a:pt x="37717" y="27333"/>
                  </a:cubicBezTo>
                  <a:cubicBezTo>
                    <a:pt x="38314" y="18899"/>
                    <a:pt x="47544" y="7540"/>
                    <a:pt x="47544" y="75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4653925" y="3475650"/>
              <a:ext cx="421250" cy="776850"/>
            </a:xfrm>
            <a:custGeom>
              <a:avLst/>
              <a:gdLst/>
              <a:ahLst/>
              <a:cxnLst/>
              <a:rect l="l" t="t" r="r" b="b"/>
              <a:pathLst>
                <a:path w="16850" h="31074" extrusionOk="0">
                  <a:moveTo>
                    <a:pt x="677" y="7520"/>
                  </a:moveTo>
                  <a:cubicBezTo>
                    <a:pt x="995" y="3363"/>
                    <a:pt x="4496" y="1"/>
                    <a:pt x="10384" y="796"/>
                  </a:cubicBezTo>
                  <a:cubicBezTo>
                    <a:pt x="12215" y="1055"/>
                    <a:pt x="14602" y="2189"/>
                    <a:pt x="15755" y="5849"/>
                  </a:cubicBezTo>
                  <a:cubicBezTo>
                    <a:pt x="16849" y="9251"/>
                    <a:pt x="16790" y="18242"/>
                    <a:pt x="12632" y="21903"/>
                  </a:cubicBezTo>
                  <a:lnTo>
                    <a:pt x="13667" y="26657"/>
                  </a:lnTo>
                  <a:cubicBezTo>
                    <a:pt x="13667" y="26657"/>
                    <a:pt x="8256" y="31073"/>
                    <a:pt x="2905" y="29740"/>
                  </a:cubicBezTo>
                  <a:cubicBezTo>
                    <a:pt x="2905" y="29740"/>
                    <a:pt x="3820" y="25443"/>
                    <a:pt x="4357" y="22121"/>
                  </a:cubicBezTo>
                  <a:cubicBezTo>
                    <a:pt x="0" y="18700"/>
                    <a:pt x="498" y="9629"/>
                    <a:pt x="677" y="7520"/>
                  </a:cubicBezTo>
                  <a:close/>
                </a:path>
              </a:pathLst>
            </a:custGeom>
            <a:solidFill>
              <a:srgbClr val="E382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36" name="Google Shape;836;p41"/>
            <p:cNvSpPr/>
            <p:nvPr/>
          </p:nvSpPr>
          <p:spPr>
            <a:xfrm>
              <a:off x="4759350" y="4022700"/>
              <a:ext cx="213875" cy="80650"/>
            </a:xfrm>
            <a:custGeom>
              <a:avLst/>
              <a:gdLst/>
              <a:ahLst/>
              <a:cxnLst/>
              <a:rect l="l" t="t" r="r" b="b"/>
              <a:pathLst>
                <a:path w="8555" h="3226" extrusionOk="0">
                  <a:moveTo>
                    <a:pt x="8395" y="1"/>
                  </a:moveTo>
                  <a:cubicBezTo>
                    <a:pt x="8395" y="1"/>
                    <a:pt x="6506" y="1572"/>
                    <a:pt x="4556" y="1612"/>
                  </a:cubicBezTo>
                  <a:cubicBezTo>
                    <a:pt x="4500" y="1613"/>
                    <a:pt x="4444" y="1614"/>
                    <a:pt x="4388" y="1614"/>
                  </a:cubicBezTo>
                  <a:cubicBezTo>
                    <a:pt x="1724" y="1614"/>
                    <a:pt x="140" y="239"/>
                    <a:pt x="140" y="239"/>
                  </a:cubicBezTo>
                  <a:lnTo>
                    <a:pt x="1" y="975"/>
                  </a:lnTo>
                  <a:cubicBezTo>
                    <a:pt x="1" y="975"/>
                    <a:pt x="1674" y="3225"/>
                    <a:pt x="4150" y="3225"/>
                  </a:cubicBezTo>
                  <a:cubicBezTo>
                    <a:pt x="4192" y="3225"/>
                    <a:pt x="4235" y="3225"/>
                    <a:pt x="4278" y="3223"/>
                  </a:cubicBezTo>
                  <a:cubicBezTo>
                    <a:pt x="7242" y="3144"/>
                    <a:pt x="8554" y="876"/>
                    <a:pt x="8554" y="876"/>
                  </a:cubicBezTo>
                  <a:lnTo>
                    <a:pt x="83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37" name="Google Shape;837;p41"/>
            <p:cNvSpPr/>
            <p:nvPr/>
          </p:nvSpPr>
          <p:spPr>
            <a:xfrm>
              <a:off x="4776250" y="3429450"/>
              <a:ext cx="402875" cy="669375"/>
            </a:xfrm>
            <a:custGeom>
              <a:avLst/>
              <a:gdLst/>
              <a:ahLst/>
              <a:cxnLst/>
              <a:rect l="l" t="t" r="r" b="b"/>
              <a:pathLst>
                <a:path w="16115" h="26775" extrusionOk="0">
                  <a:moveTo>
                    <a:pt x="4112" y="1"/>
                  </a:moveTo>
                  <a:cubicBezTo>
                    <a:pt x="2545" y="1"/>
                    <a:pt x="1151" y="769"/>
                    <a:pt x="657" y="2505"/>
                  </a:cubicBezTo>
                  <a:cubicBezTo>
                    <a:pt x="657" y="2505"/>
                    <a:pt x="1" y="5409"/>
                    <a:pt x="3542" y="7518"/>
                  </a:cubicBezTo>
                  <a:cubicBezTo>
                    <a:pt x="7660" y="9985"/>
                    <a:pt x="9669" y="10681"/>
                    <a:pt x="10206" y="15177"/>
                  </a:cubicBezTo>
                  <a:cubicBezTo>
                    <a:pt x="10862" y="20826"/>
                    <a:pt x="7719" y="23731"/>
                    <a:pt x="7719" y="23731"/>
                  </a:cubicBezTo>
                  <a:lnTo>
                    <a:pt x="8376" y="26774"/>
                  </a:lnTo>
                  <a:cubicBezTo>
                    <a:pt x="12931" y="24984"/>
                    <a:pt x="15040" y="21403"/>
                    <a:pt x="15040" y="21403"/>
                  </a:cubicBezTo>
                  <a:lnTo>
                    <a:pt x="16114" y="22099"/>
                  </a:lnTo>
                  <a:cubicBezTo>
                    <a:pt x="15895" y="20846"/>
                    <a:pt x="15637" y="19613"/>
                    <a:pt x="15517" y="18877"/>
                  </a:cubicBezTo>
                  <a:cubicBezTo>
                    <a:pt x="15239" y="17126"/>
                    <a:pt x="12911" y="14381"/>
                    <a:pt x="13329" y="12551"/>
                  </a:cubicBezTo>
                  <a:cubicBezTo>
                    <a:pt x="13727" y="10701"/>
                    <a:pt x="13926" y="8831"/>
                    <a:pt x="13250" y="7379"/>
                  </a:cubicBezTo>
                  <a:cubicBezTo>
                    <a:pt x="12334" y="5350"/>
                    <a:pt x="10703" y="4852"/>
                    <a:pt x="8933" y="2505"/>
                  </a:cubicBezTo>
                  <a:cubicBezTo>
                    <a:pt x="7757" y="924"/>
                    <a:pt x="5831" y="1"/>
                    <a:pt x="4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38" name="Google Shape;838;p41"/>
            <p:cNvSpPr/>
            <p:nvPr/>
          </p:nvSpPr>
          <p:spPr>
            <a:xfrm>
              <a:off x="4535075" y="3481900"/>
              <a:ext cx="260600" cy="754675"/>
            </a:xfrm>
            <a:custGeom>
              <a:avLst/>
              <a:gdLst/>
              <a:ahLst/>
              <a:cxnLst/>
              <a:rect l="l" t="t" r="r" b="b"/>
              <a:pathLst>
                <a:path w="10424" h="30187" extrusionOk="0">
                  <a:moveTo>
                    <a:pt x="8133" y="1"/>
                  </a:moveTo>
                  <a:cubicBezTo>
                    <a:pt x="4243" y="1"/>
                    <a:pt x="2808" y="4335"/>
                    <a:pt x="2944" y="6037"/>
                  </a:cubicBezTo>
                  <a:cubicBezTo>
                    <a:pt x="3083" y="8026"/>
                    <a:pt x="3362" y="10055"/>
                    <a:pt x="3441" y="11109"/>
                  </a:cubicBezTo>
                  <a:cubicBezTo>
                    <a:pt x="3760" y="16381"/>
                    <a:pt x="796" y="14471"/>
                    <a:pt x="1313" y="20996"/>
                  </a:cubicBezTo>
                  <a:cubicBezTo>
                    <a:pt x="1512" y="23602"/>
                    <a:pt x="477" y="24517"/>
                    <a:pt x="159" y="26685"/>
                  </a:cubicBezTo>
                  <a:cubicBezTo>
                    <a:pt x="0" y="27680"/>
                    <a:pt x="0" y="29013"/>
                    <a:pt x="20" y="30187"/>
                  </a:cubicBezTo>
                  <a:cubicBezTo>
                    <a:pt x="4078" y="28376"/>
                    <a:pt x="8136" y="27163"/>
                    <a:pt x="8136" y="27163"/>
                  </a:cubicBezTo>
                  <a:cubicBezTo>
                    <a:pt x="8136" y="27163"/>
                    <a:pt x="8554" y="25094"/>
                    <a:pt x="8673" y="24398"/>
                  </a:cubicBezTo>
                  <a:cubicBezTo>
                    <a:pt x="8852" y="23522"/>
                    <a:pt x="9111" y="21871"/>
                    <a:pt x="9111" y="21871"/>
                  </a:cubicBezTo>
                  <a:cubicBezTo>
                    <a:pt x="5232" y="18490"/>
                    <a:pt x="5192" y="11388"/>
                    <a:pt x="5431" y="7946"/>
                  </a:cubicBezTo>
                  <a:cubicBezTo>
                    <a:pt x="5590" y="5281"/>
                    <a:pt x="7321" y="2894"/>
                    <a:pt x="9827" y="1919"/>
                  </a:cubicBezTo>
                  <a:cubicBezTo>
                    <a:pt x="10205" y="1760"/>
                    <a:pt x="10424" y="1720"/>
                    <a:pt x="10424" y="1720"/>
                  </a:cubicBezTo>
                  <a:lnTo>
                    <a:pt x="10324" y="407"/>
                  </a:lnTo>
                  <a:cubicBezTo>
                    <a:pt x="9521" y="125"/>
                    <a:pt x="8792" y="1"/>
                    <a:pt x="8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39" name="Google Shape;839;p41"/>
            <p:cNvSpPr/>
            <p:nvPr/>
          </p:nvSpPr>
          <p:spPr>
            <a:xfrm>
              <a:off x="4990100" y="2717750"/>
              <a:ext cx="523700" cy="1392500"/>
            </a:xfrm>
            <a:custGeom>
              <a:avLst/>
              <a:gdLst/>
              <a:ahLst/>
              <a:cxnLst/>
              <a:rect l="l" t="t" r="r" b="b"/>
              <a:pathLst>
                <a:path w="20948" h="55700" extrusionOk="0">
                  <a:moveTo>
                    <a:pt x="15318" y="55700"/>
                  </a:moveTo>
                  <a:lnTo>
                    <a:pt x="6645" y="49951"/>
                  </a:lnTo>
                  <a:cubicBezTo>
                    <a:pt x="6645" y="49951"/>
                    <a:pt x="10206" y="41158"/>
                    <a:pt x="9728" y="36682"/>
                  </a:cubicBezTo>
                  <a:cubicBezTo>
                    <a:pt x="9171" y="31769"/>
                    <a:pt x="6645" y="18401"/>
                    <a:pt x="5133" y="12274"/>
                  </a:cubicBezTo>
                  <a:cubicBezTo>
                    <a:pt x="4954" y="11538"/>
                    <a:pt x="4556" y="10921"/>
                    <a:pt x="3999" y="10444"/>
                  </a:cubicBezTo>
                  <a:cubicBezTo>
                    <a:pt x="3044" y="9628"/>
                    <a:pt x="1" y="6943"/>
                    <a:pt x="120" y="5849"/>
                  </a:cubicBezTo>
                  <a:cubicBezTo>
                    <a:pt x="299" y="4337"/>
                    <a:pt x="2189" y="2964"/>
                    <a:pt x="2189" y="2964"/>
                  </a:cubicBezTo>
                  <a:cubicBezTo>
                    <a:pt x="2189" y="2964"/>
                    <a:pt x="2050" y="1751"/>
                    <a:pt x="2269" y="1373"/>
                  </a:cubicBezTo>
                  <a:cubicBezTo>
                    <a:pt x="2448" y="1074"/>
                    <a:pt x="2965" y="657"/>
                    <a:pt x="3363" y="537"/>
                  </a:cubicBezTo>
                  <a:cubicBezTo>
                    <a:pt x="3780" y="398"/>
                    <a:pt x="4636" y="736"/>
                    <a:pt x="4636" y="736"/>
                  </a:cubicBezTo>
                  <a:cubicBezTo>
                    <a:pt x="4636" y="736"/>
                    <a:pt x="5372" y="378"/>
                    <a:pt x="5770" y="279"/>
                  </a:cubicBezTo>
                  <a:cubicBezTo>
                    <a:pt x="6168" y="179"/>
                    <a:pt x="7023" y="497"/>
                    <a:pt x="7023" y="497"/>
                  </a:cubicBezTo>
                  <a:cubicBezTo>
                    <a:pt x="7023" y="497"/>
                    <a:pt x="7242" y="159"/>
                    <a:pt x="7759" y="80"/>
                  </a:cubicBezTo>
                  <a:cubicBezTo>
                    <a:pt x="8276" y="0"/>
                    <a:pt x="9211" y="358"/>
                    <a:pt x="9211" y="358"/>
                  </a:cubicBezTo>
                  <a:cubicBezTo>
                    <a:pt x="9211" y="358"/>
                    <a:pt x="9768" y="299"/>
                    <a:pt x="10365" y="497"/>
                  </a:cubicBezTo>
                  <a:cubicBezTo>
                    <a:pt x="10842" y="657"/>
                    <a:pt x="11419" y="1373"/>
                    <a:pt x="11718" y="2188"/>
                  </a:cubicBezTo>
                  <a:cubicBezTo>
                    <a:pt x="12115" y="3223"/>
                    <a:pt x="12275" y="5610"/>
                    <a:pt x="11917" y="7221"/>
                  </a:cubicBezTo>
                  <a:cubicBezTo>
                    <a:pt x="11379" y="9409"/>
                    <a:pt x="10962" y="10006"/>
                    <a:pt x="11141" y="10842"/>
                  </a:cubicBezTo>
                  <a:cubicBezTo>
                    <a:pt x="11141" y="10842"/>
                    <a:pt x="17546" y="28407"/>
                    <a:pt x="19217" y="35986"/>
                  </a:cubicBezTo>
                  <a:cubicBezTo>
                    <a:pt x="20948" y="43804"/>
                    <a:pt x="15318" y="55700"/>
                    <a:pt x="15318" y="55700"/>
                  </a:cubicBezTo>
                  <a:close/>
                </a:path>
              </a:pathLst>
            </a:custGeom>
            <a:solidFill>
              <a:srgbClr val="E382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40" name="Google Shape;840;p41"/>
            <p:cNvSpPr/>
            <p:nvPr/>
          </p:nvSpPr>
          <p:spPr>
            <a:xfrm>
              <a:off x="5118425" y="2741125"/>
              <a:ext cx="67650" cy="142250"/>
            </a:xfrm>
            <a:custGeom>
              <a:avLst/>
              <a:gdLst/>
              <a:ahLst/>
              <a:cxnLst/>
              <a:rect l="l" t="t" r="r" b="b"/>
              <a:pathLst>
                <a:path w="2706" h="5690" fill="none" extrusionOk="0">
                  <a:moveTo>
                    <a:pt x="1950" y="0"/>
                  </a:moveTo>
                  <a:cubicBezTo>
                    <a:pt x="1950" y="0"/>
                    <a:pt x="2427" y="1114"/>
                    <a:pt x="2606" y="3004"/>
                  </a:cubicBezTo>
                  <a:cubicBezTo>
                    <a:pt x="2706" y="4118"/>
                    <a:pt x="2507" y="5093"/>
                    <a:pt x="1830" y="5311"/>
                  </a:cubicBezTo>
                  <a:cubicBezTo>
                    <a:pt x="1154" y="5530"/>
                    <a:pt x="219" y="5689"/>
                    <a:pt x="0" y="3720"/>
                  </a:cubicBezTo>
                </a:path>
              </a:pathLst>
            </a:custGeom>
            <a:noFill/>
            <a:ln w="64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5181075" y="2739125"/>
              <a:ext cx="53750" cy="134300"/>
            </a:xfrm>
            <a:custGeom>
              <a:avLst/>
              <a:gdLst/>
              <a:ahLst/>
              <a:cxnLst/>
              <a:rect l="l" t="t" r="r" b="b"/>
              <a:pathLst>
                <a:path w="2150" h="5372" fill="none" extrusionOk="0">
                  <a:moveTo>
                    <a:pt x="1532" y="1"/>
                  </a:moveTo>
                  <a:cubicBezTo>
                    <a:pt x="1532" y="1"/>
                    <a:pt x="2010" y="1313"/>
                    <a:pt x="2089" y="2567"/>
                  </a:cubicBezTo>
                  <a:cubicBezTo>
                    <a:pt x="2149" y="3800"/>
                    <a:pt x="2109" y="4357"/>
                    <a:pt x="1771" y="4695"/>
                  </a:cubicBezTo>
                  <a:cubicBezTo>
                    <a:pt x="1095" y="5372"/>
                    <a:pt x="40" y="4715"/>
                    <a:pt x="1" y="4596"/>
                  </a:cubicBezTo>
                </a:path>
              </a:pathLst>
            </a:custGeom>
            <a:noFill/>
            <a:ln w="64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5232800" y="2798300"/>
              <a:ext cx="45275" cy="53250"/>
            </a:xfrm>
            <a:custGeom>
              <a:avLst/>
              <a:gdLst/>
              <a:ahLst/>
              <a:cxnLst/>
              <a:rect l="l" t="t" r="r" b="b"/>
              <a:pathLst>
                <a:path w="1811" h="2130" fill="none" extrusionOk="0">
                  <a:moveTo>
                    <a:pt x="1691" y="1"/>
                  </a:moveTo>
                  <a:cubicBezTo>
                    <a:pt x="1691" y="1"/>
                    <a:pt x="1811" y="1294"/>
                    <a:pt x="1393" y="1712"/>
                  </a:cubicBezTo>
                  <a:cubicBezTo>
                    <a:pt x="955" y="2129"/>
                    <a:pt x="0" y="1791"/>
                    <a:pt x="0" y="1791"/>
                  </a:cubicBezTo>
                </a:path>
              </a:pathLst>
            </a:custGeom>
            <a:noFill/>
            <a:ln w="64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5138300" y="2875400"/>
              <a:ext cx="55225" cy="48250"/>
            </a:xfrm>
            <a:custGeom>
              <a:avLst/>
              <a:gdLst/>
              <a:ahLst/>
              <a:cxnLst/>
              <a:rect l="l" t="t" r="r" b="b"/>
              <a:pathLst>
                <a:path w="2209" h="1930" fill="none" extrusionOk="0">
                  <a:moveTo>
                    <a:pt x="1" y="0"/>
                  </a:moveTo>
                  <a:cubicBezTo>
                    <a:pt x="816" y="239"/>
                    <a:pt x="1831" y="856"/>
                    <a:pt x="2209" y="1930"/>
                  </a:cubicBezTo>
                </a:path>
              </a:pathLst>
            </a:custGeom>
            <a:noFill/>
            <a:ln w="64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44" name="Google Shape;844;p41"/>
            <p:cNvSpPr/>
            <p:nvPr/>
          </p:nvSpPr>
          <p:spPr>
            <a:xfrm>
              <a:off x="5052275" y="2758525"/>
              <a:ext cx="93525" cy="92525"/>
            </a:xfrm>
            <a:custGeom>
              <a:avLst/>
              <a:gdLst/>
              <a:ahLst/>
              <a:cxnLst/>
              <a:rect l="l" t="t" r="r" b="b"/>
              <a:pathLst>
                <a:path w="3741" h="3701" fill="none" extrusionOk="0">
                  <a:moveTo>
                    <a:pt x="0" y="1214"/>
                  </a:moveTo>
                  <a:cubicBezTo>
                    <a:pt x="0" y="1214"/>
                    <a:pt x="2606" y="0"/>
                    <a:pt x="3143" y="219"/>
                  </a:cubicBezTo>
                  <a:cubicBezTo>
                    <a:pt x="3661" y="438"/>
                    <a:pt x="3740" y="1333"/>
                    <a:pt x="3462" y="2109"/>
                  </a:cubicBezTo>
                  <a:cubicBezTo>
                    <a:pt x="3323" y="2487"/>
                    <a:pt x="2984" y="2785"/>
                    <a:pt x="2606" y="3044"/>
                  </a:cubicBezTo>
                  <a:lnTo>
                    <a:pt x="1612" y="3700"/>
                  </a:lnTo>
                </a:path>
              </a:pathLst>
            </a:custGeom>
            <a:noFill/>
            <a:ln w="64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45" name="Google Shape;845;p41"/>
            <p:cNvSpPr/>
            <p:nvPr/>
          </p:nvSpPr>
          <p:spPr>
            <a:xfrm>
              <a:off x="5105000" y="2748075"/>
              <a:ext cx="2500" cy="18925"/>
            </a:xfrm>
            <a:custGeom>
              <a:avLst/>
              <a:gdLst/>
              <a:ahLst/>
              <a:cxnLst/>
              <a:rect l="l" t="t" r="r" b="b"/>
              <a:pathLst>
                <a:path w="100" h="757" fill="none" extrusionOk="0">
                  <a:moveTo>
                    <a:pt x="0" y="1"/>
                  </a:moveTo>
                  <a:lnTo>
                    <a:pt x="100" y="757"/>
                  </a:lnTo>
                </a:path>
              </a:pathLst>
            </a:custGeom>
            <a:noFill/>
            <a:ln w="64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46" name="Google Shape;846;p41"/>
            <p:cNvSpPr/>
            <p:nvPr/>
          </p:nvSpPr>
          <p:spPr>
            <a:xfrm>
              <a:off x="4418200" y="4555825"/>
              <a:ext cx="61675" cy="200450"/>
            </a:xfrm>
            <a:custGeom>
              <a:avLst/>
              <a:gdLst/>
              <a:ahLst/>
              <a:cxnLst/>
              <a:rect l="l" t="t" r="r" b="b"/>
              <a:pathLst>
                <a:path w="2467" h="8018" extrusionOk="0">
                  <a:moveTo>
                    <a:pt x="2467" y="1"/>
                  </a:moveTo>
                  <a:cubicBezTo>
                    <a:pt x="2467" y="1"/>
                    <a:pt x="1154" y="3900"/>
                    <a:pt x="0" y="7202"/>
                  </a:cubicBezTo>
                  <a:lnTo>
                    <a:pt x="2407" y="8017"/>
                  </a:lnTo>
                  <a:cubicBezTo>
                    <a:pt x="2407" y="8017"/>
                    <a:pt x="2248" y="3820"/>
                    <a:pt x="2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47" name="Google Shape;847;p41"/>
            <p:cNvSpPr/>
            <p:nvPr/>
          </p:nvSpPr>
          <p:spPr>
            <a:xfrm>
              <a:off x="2480150" y="4964125"/>
              <a:ext cx="150225" cy="284500"/>
            </a:xfrm>
            <a:custGeom>
              <a:avLst/>
              <a:gdLst/>
              <a:ahLst/>
              <a:cxnLst/>
              <a:rect l="l" t="t" r="r" b="b"/>
              <a:pathLst>
                <a:path w="6009" h="11380" extrusionOk="0">
                  <a:moveTo>
                    <a:pt x="5411" y="5968"/>
                  </a:moveTo>
                  <a:cubicBezTo>
                    <a:pt x="5232" y="5769"/>
                    <a:pt x="4596" y="5212"/>
                    <a:pt x="4098" y="4894"/>
                  </a:cubicBezTo>
                  <a:cubicBezTo>
                    <a:pt x="4894" y="5033"/>
                    <a:pt x="5292" y="4118"/>
                    <a:pt x="4814" y="3343"/>
                  </a:cubicBezTo>
                  <a:cubicBezTo>
                    <a:pt x="4277" y="2507"/>
                    <a:pt x="2805" y="1254"/>
                    <a:pt x="2805" y="1254"/>
                  </a:cubicBezTo>
                  <a:lnTo>
                    <a:pt x="2726" y="1"/>
                  </a:lnTo>
                  <a:cubicBezTo>
                    <a:pt x="2726" y="1"/>
                    <a:pt x="319" y="1194"/>
                    <a:pt x="816" y="2587"/>
                  </a:cubicBezTo>
                  <a:cubicBezTo>
                    <a:pt x="856" y="2706"/>
                    <a:pt x="955" y="2845"/>
                    <a:pt x="1095" y="3004"/>
                  </a:cubicBezTo>
                  <a:cubicBezTo>
                    <a:pt x="518" y="3482"/>
                    <a:pt x="0" y="4138"/>
                    <a:pt x="239" y="4894"/>
                  </a:cubicBezTo>
                  <a:cubicBezTo>
                    <a:pt x="319" y="5113"/>
                    <a:pt x="518" y="5332"/>
                    <a:pt x="756" y="5571"/>
                  </a:cubicBezTo>
                  <a:cubicBezTo>
                    <a:pt x="339" y="6008"/>
                    <a:pt x="40" y="6565"/>
                    <a:pt x="239" y="7122"/>
                  </a:cubicBezTo>
                  <a:cubicBezTo>
                    <a:pt x="319" y="7361"/>
                    <a:pt x="498" y="7560"/>
                    <a:pt x="736" y="7779"/>
                  </a:cubicBezTo>
                  <a:cubicBezTo>
                    <a:pt x="418" y="8117"/>
                    <a:pt x="160" y="8574"/>
                    <a:pt x="339" y="9012"/>
                  </a:cubicBezTo>
                  <a:cubicBezTo>
                    <a:pt x="557" y="9668"/>
                    <a:pt x="1791" y="10186"/>
                    <a:pt x="2547" y="10643"/>
                  </a:cubicBezTo>
                  <a:cubicBezTo>
                    <a:pt x="3880" y="11379"/>
                    <a:pt x="4516" y="10305"/>
                    <a:pt x="3979" y="9609"/>
                  </a:cubicBezTo>
                  <a:cubicBezTo>
                    <a:pt x="4934" y="9688"/>
                    <a:pt x="5133" y="8515"/>
                    <a:pt x="4715" y="7818"/>
                  </a:cubicBezTo>
                  <a:cubicBezTo>
                    <a:pt x="4616" y="7679"/>
                    <a:pt x="4476" y="7580"/>
                    <a:pt x="4297" y="7421"/>
                  </a:cubicBezTo>
                  <a:cubicBezTo>
                    <a:pt x="5590" y="8077"/>
                    <a:pt x="6008" y="6665"/>
                    <a:pt x="5411" y="5968"/>
                  </a:cubicBezTo>
                  <a:close/>
                </a:path>
              </a:pathLst>
            </a:custGeom>
            <a:solidFill>
              <a:srgbClr val="6B3D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48" name="Google Shape;848;p41"/>
            <p:cNvSpPr/>
            <p:nvPr/>
          </p:nvSpPr>
          <p:spPr>
            <a:xfrm>
              <a:off x="2517450" y="5046675"/>
              <a:ext cx="58700" cy="37825"/>
            </a:xfrm>
            <a:custGeom>
              <a:avLst/>
              <a:gdLst/>
              <a:ahLst/>
              <a:cxnLst/>
              <a:rect l="l" t="t" r="r" b="b"/>
              <a:pathLst>
                <a:path w="2348" h="1513" fill="none" extrusionOk="0">
                  <a:moveTo>
                    <a:pt x="0" y="1"/>
                  </a:moveTo>
                  <a:cubicBezTo>
                    <a:pt x="0" y="1"/>
                    <a:pt x="1313" y="1075"/>
                    <a:pt x="2348" y="1513"/>
                  </a:cubicBezTo>
                </a:path>
              </a:pathLst>
            </a:custGeom>
            <a:noFill/>
            <a:ln w="6475" cap="rnd" cmpd="sng">
              <a:solidFill>
                <a:srgbClr val="1C1C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49" name="Google Shape;849;p41"/>
            <p:cNvSpPr/>
            <p:nvPr/>
          </p:nvSpPr>
          <p:spPr>
            <a:xfrm>
              <a:off x="2502525" y="5104875"/>
              <a:ext cx="79600" cy="42300"/>
            </a:xfrm>
            <a:custGeom>
              <a:avLst/>
              <a:gdLst/>
              <a:ahLst/>
              <a:cxnLst/>
              <a:rect l="l" t="t" r="r" b="b"/>
              <a:pathLst>
                <a:path w="3184" h="1692" fill="none" extrusionOk="0">
                  <a:moveTo>
                    <a:pt x="1" y="0"/>
                  </a:moveTo>
                  <a:cubicBezTo>
                    <a:pt x="1" y="0"/>
                    <a:pt x="1890" y="1134"/>
                    <a:pt x="3183" y="1691"/>
                  </a:cubicBezTo>
                </a:path>
              </a:pathLst>
            </a:custGeom>
            <a:noFill/>
            <a:ln w="6475" cap="rnd" cmpd="sng">
              <a:solidFill>
                <a:srgbClr val="1C1C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850" name="Google Shape;850;p41"/>
            <p:cNvSpPr/>
            <p:nvPr/>
          </p:nvSpPr>
          <p:spPr>
            <a:xfrm>
              <a:off x="2502525" y="5160575"/>
              <a:ext cx="72150" cy="41300"/>
            </a:xfrm>
            <a:custGeom>
              <a:avLst/>
              <a:gdLst/>
              <a:ahLst/>
              <a:cxnLst/>
              <a:rect l="l" t="t" r="r" b="b"/>
              <a:pathLst>
                <a:path w="2886" h="1652" fill="none" extrusionOk="0">
                  <a:moveTo>
                    <a:pt x="1" y="0"/>
                  </a:moveTo>
                  <a:cubicBezTo>
                    <a:pt x="1" y="0"/>
                    <a:pt x="1711" y="1134"/>
                    <a:pt x="2885" y="1651"/>
                  </a:cubicBezTo>
                </a:path>
              </a:pathLst>
            </a:custGeom>
            <a:noFill/>
            <a:ln w="6475" cap="rnd" cmpd="sng">
              <a:solidFill>
                <a:srgbClr val="1C1C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74" y="508000"/>
            <a:ext cx="5696373" cy="5696373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grpSp>
        <p:nvGrpSpPr>
          <p:cNvPr id="5" name="Group 0"/>
          <p:cNvGrpSpPr/>
          <p:nvPr/>
        </p:nvGrpSpPr>
        <p:grpSpPr>
          <a:xfrm>
            <a:off x="7037494" y="514730"/>
            <a:ext cx="2125133" cy="1083733"/>
            <a:chOff x="849" y="571"/>
            <a:chExt cx="2510" cy="12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7" y="571"/>
              <a:ext cx="1102" cy="128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" y="761"/>
              <a:ext cx="1551" cy="109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44"/>
          <p:cNvSpPr txBox="1">
            <a:spLocks noGrp="1"/>
          </p:cNvSpPr>
          <p:nvPr>
            <p:ph type="title"/>
          </p:nvPr>
        </p:nvSpPr>
        <p:spPr>
          <a:xfrm>
            <a:off x="1155932" y="661766"/>
            <a:ext cx="7781035" cy="18839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x-none" altLang="en-GB" sz="4800"/>
              <a:t>Apa yang dimaksud dengan </a:t>
            </a:r>
            <a:r>
              <a:rPr lang="x-none" altLang="en-GB" sz="4800">
                <a:ln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ANTI KORUPSI </a:t>
            </a:r>
            <a:r>
              <a:rPr lang="x-none" altLang="en-GB" sz="480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grpSp>
        <p:nvGrpSpPr>
          <p:cNvPr id="997" name="Google Shape;997;p44"/>
          <p:cNvGrpSpPr/>
          <p:nvPr/>
        </p:nvGrpSpPr>
        <p:grpSpPr>
          <a:xfrm>
            <a:off x="8624014" y="2688247"/>
            <a:ext cx="3021148" cy="2594771"/>
            <a:chOff x="6468010" y="2016185"/>
            <a:chExt cx="2265861" cy="1946078"/>
          </a:xfrm>
        </p:grpSpPr>
        <p:grpSp>
          <p:nvGrpSpPr>
            <p:cNvPr id="998" name="Google Shape;998;p44"/>
            <p:cNvGrpSpPr/>
            <p:nvPr/>
          </p:nvGrpSpPr>
          <p:grpSpPr>
            <a:xfrm flipH="1">
              <a:off x="6468010" y="2016185"/>
              <a:ext cx="2138196" cy="1946078"/>
              <a:chOff x="3737000" y="1349750"/>
              <a:chExt cx="1206725" cy="1098300"/>
            </a:xfrm>
          </p:grpSpPr>
          <p:sp>
            <p:nvSpPr>
              <p:cNvPr id="999" name="Google Shape;999;p44"/>
              <p:cNvSpPr/>
              <p:nvPr/>
            </p:nvSpPr>
            <p:spPr>
              <a:xfrm>
                <a:off x="3830400" y="1349750"/>
                <a:ext cx="944875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37795" h="23417" extrusionOk="0">
                    <a:moveTo>
                      <a:pt x="4137" y="16579"/>
                    </a:moveTo>
                    <a:lnTo>
                      <a:pt x="1" y="16879"/>
                    </a:lnTo>
                    <a:lnTo>
                      <a:pt x="2402" y="23417"/>
                    </a:lnTo>
                    <a:lnTo>
                      <a:pt x="5738" y="20948"/>
                    </a:lnTo>
                    <a:lnTo>
                      <a:pt x="37794" y="15545"/>
                    </a:lnTo>
                    <a:lnTo>
                      <a:pt x="3209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000" name="Google Shape;1000;p44"/>
              <p:cNvSpPr/>
              <p:nvPr/>
            </p:nvSpPr>
            <p:spPr>
              <a:xfrm>
                <a:off x="3737000" y="1706675"/>
                <a:ext cx="566275" cy="741375"/>
              </a:xfrm>
              <a:custGeom>
                <a:avLst/>
                <a:gdLst/>
                <a:ahLst/>
                <a:cxnLst/>
                <a:rect l="l" t="t" r="r" b="b"/>
                <a:pathLst>
                  <a:path w="22651" h="29655" extrusionOk="0">
                    <a:moveTo>
                      <a:pt x="21549" y="3970"/>
                    </a:moveTo>
                    <a:cubicBezTo>
                      <a:pt x="21516" y="4003"/>
                      <a:pt x="21416" y="4070"/>
                      <a:pt x="21349" y="4136"/>
                    </a:cubicBezTo>
                    <a:cubicBezTo>
                      <a:pt x="21516" y="3936"/>
                      <a:pt x="21816" y="3569"/>
                      <a:pt x="21916" y="3336"/>
                    </a:cubicBezTo>
                    <a:cubicBezTo>
                      <a:pt x="22517" y="2335"/>
                      <a:pt x="21716" y="1768"/>
                      <a:pt x="21249" y="2135"/>
                    </a:cubicBezTo>
                    <a:cubicBezTo>
                      <a:pt x="21183" y="2202"/>
                      <a:pt x="20716" y="2769"/>
                      <a:pt x="20549" y="2902"/>
                    </a:cubicBezTo>
                    <a:cubicBezTo>
                      <a:pt x="20816" y="2569"/>
                      <a:pt x="21216" y="1735"/>
                      <a:pt x="21349" y="1468"/>
                    </a:cubicBezTo>
                    <a:cubicBezTo>
                      <a:pt x="21783" y="600"/>
                      <a:pt x="20916" y="0"/>
                      <a:pt x="20515" y="400"/>
                    </a:cubicBezTo>
                    <a:cubicBezTo>
                      <a:pt x="20249" y="600"/>
                      <a:pt x="19848" y="1168"/>
                      <a:pt x="19081" y="2068"/>
                    </a:cubicBezTo>
                    <a:cubicBezTo>
                      <a:pt x="19348" y="1134"/>
                      <a:pt x="19048" y="667"/>
                      <a:pt x="18681" y="634"/>
                    </a:cubicBezTo>
                    <a:cubicBezTo>
                      <a:pt x="18047" y="634"/>
                      <a:pt x="17847" y="1301"/>
                      <a:pt x="16412" y="3469"/>
                    </a:cubicBezTo>
                    <a:cubicBezTo>
                      <a:pt x="16179" y="3836"/>
                      <a:pt x="16079" y="4437"/>
                      <a:pt x="15879" y="5571"/>
                    </a:cubicBezTo>
                    <a:lnTo>
                      <a:pt x="14344" y="5804"/>
                    </a:lnTo>
                    <a:cubicBezTo>
                      <a:pt x="14344" y="5804"/>
                      <a:pt x="14911" y="6938"/>
                      <a:pt x="15011" y="7906"/>
                    </a:cubicBezTo>
                    <a:lnTo>
                      <a:pt x="15011" y="7906"/>
                    </a:lnTo>
                    <a:cubicBezTo>
                      <a:pt x="15078" y="8606"/>
                      <a:pt x="15178" y="9307"/>
                      <a:pt x="15078" y="9774"/>
                    </a:cubicBezTo>
                    <a:cubicBezTo>
                      <a:pt x="14178" y="13610"/>
                      <a:pt x="10008" y="20148"/>
                      <a:pt x="7806" y="21182"/>
                    </a:cubicBezTo>
                    <a:cubicBezTo>
                      <a:pt x="6672" y="21749"/>
                      <a:pt x="3637" y="20248"/>
                      <a:pt x="3637" y="20248"/>
                    </a:cubicBezTo>
                    <a:lnTo>
                      <a:pt x="1" y="26652"/>
                    </a:lnTo>
                    <a:cubicBezTo>
                      <a:pt x="1" y="26652"/>
                      <a:pt x="6672" y="29655"/>
                      <a:pt x="9207" y="28687"/>
                    </a:cubicBezTo>
                    <a:cubicBezTo>
                      <a:pt x="14178" y="26819"/>
                      <a:pt x="17313" y="15811"/>
                      <a:pt x="18647" y="10841"/>
                    </a:cubicBezTo>
                    <a:cubicBezTo>
                      <a:pt x="18647" y="10841"/>
                      <a:pt x="19715" y="10307"/>
                      <a:pt x="20148" y="9307"/>
                    </a:cubicBezTo>
                    <a:cubicBezTo>
                      <a:pt x="20549" y="8239"/>
                      <a:pt x="20549" y="7005"/>
                      <a:pt x="20549" y="7005"/>
                    </a:cubicBezTo>
                    <a:lnTo>
                      <a:pt x="20549" y="7005"/>
                    </a:lnTo>
                    <a:cubicBezTo>
                      <a:pt x="20749" y="6738"/>
                      <a:pt x="20916" y="6471"/>
                      <a:pt x="20916" y="6405"/>
                    </a:cubicBezTo>
                    <a:cubicBezTo>
                      <a:pt x="21049" y="6238"/>
                      <a:pt x="21916" y="5270"/>
                      <a:pt x="22217" y="4670"/>
                    </a:cubicBezTo>
                    <a:cubicBezTo>
                      <a:pt x="22650" y="4003"/>
                      <a:pt x="21916" y="3669"/>
                      <a:pt x="21549" y="3970"/>
                    </a:cubicBezTo>
                    <a:close/>
                  </a:path>
                </a:pathLst>
              </a:custGeom>
              <a:solidFill>
                <a:srgbClr val="6B3D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001" name="Google Shape;1001;p44"/>
              <p:cNvSpPr/>
              <p:nvPr/>
            </p:nvSpPr>
            <p:spPr>
              <a:xfrm>
                <a:off x="4726875" y="1364750"/>
                <a:ext cx="12512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4171" fill="none" extrusionOk="0">
                    <a:moveTo>
                      <a:pt x="1" y="4170"/>
                    </a:moveTo>
                    <a:lnTo>
                      <a:pt x="5004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dk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02" name="Google Shape;1002;p44"/>
              <p:cNvSpPr/>
              <p:nvPr/>
            </p:nvSpPr>
            <p:spPr>
              <a:xfrm>
                <a:off x="4775250" y="1586575"/>
                <a:ext cx="1684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635" fill="none" extrusionOk="0">
                    <a:moveTo>
                      <a:pt x="6739" y="1"/>
                    </a:moveTo>
                    <a:lnTo>
                      <a:pt x="0" y="634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dk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03" name="Google Shape;1003;p44"/>
              <p:cNvSpPr/>
              <p:nvPr/>
            </p:nvSpPr>
            <p:spPr>
              <a:xfrm>
                <a:off x="4752725" y="1472325"/>
                <a:ext cx="1609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2370" fill="none" extrusionOk="0">
                    <a:moveTo>
                      <a:pt x="1" y="2369"/>
                    </a:moveTo>
                    <a:lnTo>
                      <a:pt x="6439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dk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04" name="Google Shape;1004;p44"/>
              <p:cNvSpPr/>
              <p:nvPr/>
            </p:nvSpPr>
            <p:spPr>
              <a:xfrm>
                <a:off x="4171475" y="1761700"/>
                <a:ext cx="4090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3103" fill="none" extrusionOk="0">
                    <a:moveTo>
                      <a:pt x="1635" y="1"/>
                    </a:moveTo>
                    <a:cubicBezTo>
                      <a:pt x="1635" y="1"/>
                      <a:pt x="735" y="1201"/>
                      <a:pt x="535" y="1635"/>
                    </a:cubicBezTo>
                    <a:cubicBezTo>
                      <a:pt x="334" y="2102"/>
                      <a:pt x="1" y="3103"/>
                      <a:pt x="1" y="3103"/>
                    </a:cubicBezTo>
                  </a:path>
                </a:pathLst>
              </a:custGeom>
              <a:noFill/>
              <a:ln w="2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005" name="Google Shape;1005;p44"/>
              <p:cNvSpPr/>
              <p:nvPr/>
            </p:nvSpPr>
            <p:spPr>
              <a:xfrm>
                <a:off x="4204850" y="1781725"/>
                <a:ext cx="43375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2636" fill="none" extrusionOk="0">
                    <a:moveTo>
                      <a:pt x="1735" y="0"/>
                    </a:moveTo>
                    <a:cubicBezTo>
                      <a:pt x="1735" y="0"/>
                      <a:pt x="834" y="1068"/>
                      <a:pt x="634" y="1401"/>
                    </a:cubicBezTo>
                    <a:cubicBezTo>
                      <a:pt x="434" y="1735"/>
                      <a:pt x="0" y="2635"/>
                      <a:pt x="0" y="2635"/>
                    </a:cubicBezTo>
                  </a:path>
                </a:pathLst>
              </a:custGeom>
              <a:noFill/>
              <a:ln w="2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006" name="Google Shape;1006;p44"/>
              <p:cNvSpPr/>
              <p:nvPr/>
            </p:nvSpPr>
            <p:spPr>
              <a:xfrm>
                <a:off x="4233200" y="1815075"/>
                <a:ext cx="3337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69" fill="none" extrusionOk="0">
                    <a:moveTo>
                      <a:pt x="1335" y="0"/>
                    </a:moveTo>
                    <a:cubicBezTo>
                      <a:pt x="1335" y="0"/>
                      <a:pt x="501" y="934"/>
                      <a:pt x="367" y="1101"/>
                    </a:cubicBezTo>
                    <a:cubicBezTo>
                      <a:pt x="234" y="1268"/>
                      <a:pt x="0" y="1668"/>
                      <a:pt x="0" y="1668"/>
                    </a:cubicBezTo>
                  </a:path>
                </a:pathLst>
              </a:custGeom>
              <a:noFill/>
              <a:ln w="25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07" name="Google Shape;1007;p44"/>
            <p:cNvSpPr/>
            <p:nvPr/>
          </p:nvSpPr>
          <p:spPr>
            <a:xfrm>
              <a:off x="8377525" y="3281075"/>
              <a:ext cx="356347" cy="618575"/>
            </a:xfrm>
            <a:custGeom>
              <a:avLst/>
              <a:gdLst/>
              <a:ahLst/>
              <a:cxnLst/>
              <a:rect l="l" t="t" r="r" b="b"/>
              <a:pathLst>
                <a:path w="11565" h="24743" extrusionOk="0">
                  <a:moveTo>
                    <a:pt x="11565" y="0"/>
                  </a:moveTo>
                  <a:lnTo>
                    <a:pt x="0" y="9413"/>
                  </a:lnTo>
                  <a:lnTo>
                    <a:pt x="7530" y="24743"/>
                  </a:lnTo>
                  <a:lnTo>
                    <a:pt x="11565" y="217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1008" name="Google Shape;1008;p44"/>
          <p:cNvGrpSpPr/>
          <p:nvPr/>
        </p:nvGrpSpPr>
        <p:grpSpPr>
          <a:xfrm>
            <a:off x="7569801" y="2338834"/>
            <a:ext cx="1955500" cy="3184833"/>
            <a:chOff x="1358575" y="2653100"/>
            <a:chExt cx="1466625" cy="2388625"/>
          </a:xfrm>
        </p:grpSpPr>
        <p:sp>
          <p:nvSpPr>
            <p:cNvPr id="1009" name="Google Shape;1009;p44"/>
            <p:cNvSpPr/>
            <p:nvPr/>
          </p:nvSpPr>
          <p:spPr>
            <a:xfrm flipH="1">
              <a:off x="2571050" y="2717250"/>
              <a:ext cx="91025" cy="91025"/>
            </a:xfrm>
            <a:custGeom>
              <a:avLst/>
              <a:gdLst/>
              <a:ahLst/>
              <a:cxnLst/>
              <a:rect l="l" t="t" r="r" b="b"/>
              <a:pathLst>
                <a:path w="3641" h="3641" fill="none" extrusionOk="0">
                  <a:moveTo>
                    <a:pt x="3641" y="1810"/>
                  </a:moveTo>
                  <a:cubicBezTo>
                    <a:pt x="3641" y="2825"/>
                    <a:pt x="2825" y="3641"/>
                    <a:pt x="1831" y="3641"/>
                  </a:cubicBezTo>
                  <a:cubicBezTo>
                    <a:pt x="816" y="3641"/>
                    <a:pt x="1" y="2825"/>
                    <a:pt x="1" y="1810"/>
                  </a:cubicBezTo>
                  <a:cubicBezTo>
                    <a:pt x="1" y="816"/>
                    <a:pt x="816" y="0"/>
                    <a:pt x="1831" y="0"/>
                  </a:cubicBezTo>
                  <a:cubicBezTo>
                    <a:pt x="2825" y="0"/>
                    <a:pt x="3641" y="816"/>
                    <a:pt x="3641" y="181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010" name="Google Shape;1010;p44"/>
            <p:cNvSpPr/>
            <p:nvPr/>
          </p:nvSpPr>
          <p:spPr>
            <a:xfrm flipH="1">
              <a:off x="2769475" y="4057450"/>
              <a:ext cx="55725" cy="56225"/>
            </a:xfrm>
            <a:custGeom>
              <a:avLst/>
              <a:gdLst/>
              <a:ahLst/>
              <a:cxnLst/>
              <a:rect l="l" t="t" r="r" b="b"/>
              <a:pathLst>
                <a:path w="2229" h="2249" fill="none" extrusionOk="0">
                  <a:moveTo>
                    <a:pt x="2229" y="1135"/>
                  </a:moveTo>
                  <a:cubicBezTo>
                    <a:pt x="2229" y="1752"/>
                    <a:pt x="1731" y="2249"/>
                    <a:pt x="1115" y="2249"/>
                  </a:cubicBezTo>
                  <a:cubicBezTo>
                    <a:pt x="498" y="2249"/>
                    <a:pt x="1" y="1752"/>
                    <a:pt x="1" y="1135"/>
                  </a:cubicBezTo>
                  <a:cubicBezTo>
                    <a:pt x="1" y="498"/>
                    <a:pt x="498" y="1"/>
                    <a:pt x="1115" y="1"/>
                  </a:cubicBezTo>
                  <a:cubicBezTo>
                    <a:pt x="1731" y="1"/>
                    <a:pt x="2229" y="538"/>
                    <a:pt x="2229" y="11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011" name="Google Shape;1011;p44"/>
            <p:cNvSpPr/>
            <p:nvPr/>
          </p:nvSpPr>
          <p:spPr>
            <a:xfrm flipH="1">
              <a:off x="2708300" y="2653100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6" y="1393"/>
                  </a:moveTo>
                  <a:cubicBezTo>
                    <a:pt x="2786" y="2168"/>
                    <a:pt x="2169" y="2785"/>
                    <a:pt x="1393" y="2785"/>
                  </a:cubicBezTo>
                  <a:cubicBezTo>
                    <a:pt x="617" y="2785"/>
                    <a:pt x="1" y="2168"/>
                    <a:pt x="1" y="1393"/>
                  </a:cubicBezTo>
                  <a:cubicBezTo>
                    <a:pt x="1" y="637"/>
                    <a:pt x="617" y="0"/>
                    <a:pt x="1393" y="0"/>
                  </a:cubicBezTo>
                  <a:cubicBezTo>
                    <a:pt x="2169" y="0"/>
                    <a:pt x="2786" y="637"/>
                    <a:pt x="2786" y="13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012" name="Google Shape;1012;p44"/>
            <p:cNvSpPr/>
            <p:nvPr/>
          </p:nvSpPr>
          <p:spPr>
            <a:xfrm flipH="1">
              <a:off x="1547550" y="3331425"/>
              <a:ext cx="33850" cy="33850"/>
            </a:xfrm>
            <a:custGeom>
              <a:avLst/>
              <a:gdLst/>
              <a:ahLst/>
              <a:cxnLst/>
              <a:rect l="l" t="t" r="r" b="b"/>
              <a:pathLst>
                <a:path w="1354" h="1354" extrusionOk="0">
                  <a:moveTo>
                    <a:pt x="1353" y="677"/>
                  </a:moveTo>
                  <a:cubicBezTo>
                    <a:pt x="1353" y="1055"/>
                    <a:pt x="1055" y="1353"/>
                    <a:pt x="677" y="1353"/>
                  </a:cubicBezTo>
                  <a:cubicBezTo>
                    <a:pt x="299" y="1353"/>
                    <a:pt x="0" y="1055"/>
                    <a:pt x="0" y="677"/>
                  </a:cubicBezTo>
                  <a:cubicBezTo>
                    <a:pt x="0" y="299"/>
                    <a:pt x="299" y="1"/>
                    <a:pt x="677" y="1"/>
                  </a:cubicBezTo>
                  <a:cubicBezTo>
                    <a:pt x="1055" y="1"/>
                    <a:pt x="1353" y="299"/>
                    <a:pt x="1353" y="6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013" name="Google Shape;1013;p44"/>
            <p:cNvSpPr/>
            <p:nvPr/>
          </p:nvSpPr>
          <p:spPr>
            <a:xfrm flipH="1">
              <a:off x="1564975" y="4945725"/>
              <a:ext cx="96000" cy="96000"/>
            </a:xfrm>
            <a:custGeom>
              <a:avLst/>
              <a:gdLst/>
              <a:ahLst/>
              <a:cxnLst/>
              <a:rect l="l" t="t" r="r" b="b"/>
              <a:pathLst>
                <a:path w="3840" h="3840" extrusionOk="0">
                  <a:moveTo>
                    <a:pt x="3840" y="1930"/>
                  </a:moveTo>
                  <a:cubicBezTo>
                    <a:pt x="3840" y="2965"/>
                    <a:pt x="2984" y="3840"/>
                    <a:pt x="1910" y="3840"/>
                  </a:cubicBezTo>
                  <a:cubicBezTo>
                    <a:pt x="876" y="3840"/>
                    <a:pt x="1" y="2984"/>
                    <a:pt x="1" y="1930"/>
                  </a:cubicBezTo>
                  <a:cubicBezTo>
                    <a:pt x="1" y="876"/>
                    <a:pt x="856" y="1"/>
                    <a:pt x="1910" y="1"/>
                  </a:cubicBezTo>
                  <a:cubicBezTo>
                    <a:pt x="2965" y="1"/>
                    <a:pt x="3840" y="856"/>
                    <a:pt x="3840" y="19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014" name="Google Shape;1014;p44"/>
            <p:cNvSpPr/>
            <p:nvPr/>
          </p:nvSpPr>
          <p:spPr>
            <a:xfrm flipH="1">
              <a:off x="1358575" y="3415975"/>
              <a:ext cx="109450" cy="110425"/>
            </a:xfrm>
            <a:custGeom>
              <a:avLst/>
              <a:gdLst/>
              <a:ahLst/>
              <a:cxnLst/>
              <a:rect l="l" t="t" r="r" b="b"/>
              <a:pathLst>
                <a:path w="4378" h="4417" extrusionOk="0">
                  <a:moveTo>
                    <a:pt x="4377" y="2228"/>
                  </a:moveTo>
                  <a:cubicBezTo>
                    <a:pt x="4377" y="3442"/>
                    <a:pt x="3383" y="4417"/>
                    <a:pt x="2189" y="4417"/>
                  </a:cubicBezTo>
                  <a:cubicBezTo>
                    <a:pt x="956" y="4417"/>
                    <a:pt x="1" y="3422"/>
                    <a:pt x="1" y="2228"/>
                  </a:cubicBezTo>
                  <a:cubicBezTo>
                    <a:pt x="1" y="995"/>
                    <a:pt x="996" y="40"/>
                    <a:pt x="2189" y="40"/>
                  </a:cubicBezTo>
                  <a:cubicBezTo>
                    <a:pt x="3383" y="0"/>
                    <a:pt x="4377" y="995"/>
                    <a:pt x="4377" y="22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1015" name="Google Shape;1015;p44"/>
          <p:cNvGrpSpPr/>
          <p:nvPr/>
        </p:nvGrpSpPr>
        <p:grpSpPr>
          <a:xfrm>
            <a:off x="8166367" y="4538428"/>
            <a:ext cx="2186192" cy="1927173"/>
            <a:chOff x="6124775" y="3403821"/>
            <a:chExt cx="1639644" cy="1445380"/>
          </a:xfrm>
        </p:grpSpPr>
        <p:grpSp>
          <p:nvGrpSpPr>
            <p:cNvPr id="1016" name="Google Shape;1016;p44"/>
            <p:cNvGrpSpPr/>
            <p:nvPr/>
          </p:nvGrpSpPr>
          <p:grpSpPr>
            <a:xfrm>
              <a:off x="6142607" y="3403821"/>
              <a:ext cx="1621813" cy="1445375"/>
              <a:chOff x="6324400" y="4095800"/>
              <a:chExt cx="1472100" cy="1311950"/>
            </a:xfrm>
          </p:grpSpPr>
          <p:sp>
            <p:nvSpPr>
              <p:cNvPr id="1017" name="Google Shape;1017;p44"/>
              <p:cNvSpPr/>
              <p:nvPr/>
            </p:nvSpPr>
            <p:spPr>
              <a:xfrm>
                <a:off x="6474100" y="4095800"/>
                <a:ext cx="1322400" cy="889725"/>
              </a:xfrm>
              <a:custGeom>
                <a:avLst/>
                <a:gdLst/>
                <a:ahLst/>
                <a:cxnLst/>
                <a:rect l="l" t="t" r="r" b="b"/>
                <a:pathLst>
                  <a:path w="52896" h="35589" extrusionOk="0">
                    <a:moveTo>
                      <a:pt x="3780" y="1"/>
                    </a:moveTo>
                    <a:lnTo>
                      <a:pt x="1" y="29223"/>
                    </a:lnTo>
                    <a:lnTo>
                      <a:pt x="49116" y="35589"/>
                    </a:lnTo>
                    <a:lnTo>
                      <a:pt x="52895" y="6367"/>
                    </a:lnTo>
                    <a:lnTo>
                      <a:pt x="37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018" name="Google Shape;1018;p44"/>
              <p:cNvSpPr/>
              <p:nvPr/>
            </p:nvSpPr>
            <p:spPr>
              <a:xfrm>
                <a:off x="6324400" y="4588150"/>
                <a:ext cx="254650" cy="819125"/>
              </a:xfrm>
              <a:custGeom>
                <a:avLst/>
                <a:gdLst/>
                <a:ahLst/>
                <a:cxnLst/>
                <a:rect l="l" t="t" r="r" b="b"/>
                <a:pathLst>
                  <a:path w="10186" h="32765" extrusionOk="0">
                    <a:moveTo>
                      <a:pt x="10087" y="10086"/>
                    </a:moveTo>
                    <a:cubicBezTo>
                      <a:pt x="10087" y="10086"/>
                      <a:pt x="8396" y="12712"/>
                      <a:pt x="8097" y="13627"/>
                    </a:cubicBezTo>
                    <a:cubicBezTo>
                      <a:pt x="7779" y="18143"/>
                      <a:pt x="7819" y="32764"/>
                      <a:pt x="7819" y="32764"/>
                    </a:cubicBezTo>
                    <a:lnTo>
                      <a:pt x="518" y="32764"/>
                    </a:lnTo>
                    <a:lnTo>
                      <a:pt x="518" y="26339"/>
                    </a:lnTo>
                    <a:cubicBezTo>
                      <a:pt x="1254" y="22400"/>
                      <a:pt x="2050" y="17427"/>
                      <a:pt x="2030" y="13946"/>
                    </a:cubicBezTo>
                    <a:cubicBezTo>
                      <a:pt x="2030" y="13289"/>
                      <a:pt x="1254" y="11200"/>
                      <a:pt x="936" y="10405"/>
                    </a:cubicBezTo>
                    <a:cubicBezTo>
                      <a:pt x="419" y="9072"/>
                      <a:pt x="220" y="7441"/>
                      <a:pt x="220" y="7441"/>
                    </a:cubicBezTo>
                    <a:cubicBezTo>
                      <a:pt x="220" y="7441"/>
                      <a:pt x="1" y="6148"/>
                      <a:pt x="220" y="5809"/>
                    </a:cubicBezTo>
                    <a:cubicBezTo>
                      <a:pt x="439" y="5451"/>
                      <a:pt x="1194" y="5213"/>
                      <a:pt x="1194" y="5213"/>
                    </a:cubicBezTo>
                    <a:cubicBezTo>
                      <a:pt x="1194" y="5213"/>
                      <a:pt x="1413" y="4258"/>
                      <a:pt x="1692" y="4039"/>
                    </a:cubicBezTo>
                    <a:cubicBezTo>
                      <a:pt x="1950" y="3820"/>
                      <a:pt x="2607" y="3760"/>
                      <a:pt x="2607" y="3760"/>
                    </a:cubicBezTo>
                    <a:cubicBezTo>
                      <a:pt x="2607" y="3760"/>
                      <a:pt x="3025" y="3024"/>
                      <a:pt x="3621" y="3024"/>
                    </a:cubicBezTo>
                    <a:lnTo>
                      <a:pt x="4039" y="3024"/>
                    </a:lnTo>
                    <a:cubicBezTo>
                      <a:pt x="4039" y="2249"/>
                      <a:pt x="4099" y="657"/>
                      <a:pt x="5213" y="239"/>
                    </a:cubicBezTo>
                    <a:cubicBezTo>
                      <a:pt x="5790" y="1"/>
                      <a:pt x="6327" y="379"/>
                      <a:pt x="7580" y="1731"/>
                    </a:cubicBezTo>
                    <a:cubicBezTo>
                      <a:pt x="8992" y="3283"/>
                      <a:pt x="10186" y="4675"/>
                      <a:pt x="9350" y="5412"/>
                    </a:cubicBezTo>
                    <a:cubicBezTo>
                      <a:pt x="8694" y="5949"/>
                      <a:pt x="7401" y="5511"/>
                      <a:pt x="7401" y="5511"/>
                    </a:cubicBezTo>
                    <a:cubicBezTo>
                      <a:pt x="7401" y="5511"/>
                      <a:pt x="9211" y="8415"/>
                      <a:pt x="8992" y="8913"/>
                    </a:cubicBezTo>
                    <a:cubicBezTo>
                      <a:pt x="8614" y="9748"/>
                      <a:pt x="7560" y="9788"/>
                      <a:pt x="7500" y="9788"/>
                    </a:cubicBezTo>
                    <a:close/>
                  </a:path>
                </a:pathLst>
              </a:custGeom>
              <a:solidFill>
                <a:srgbClr val="F4A9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019" name="Google Shape;1019;p44"/>
              <p:cNvSpPr/>
              <p:nvPr/>
            </p:nvSpPr>
            <p:spPr>
              <a:xfrm>
                <a:off x="6437300" y="4661250"/>
                <a:ext cx="66175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2289" fill="none" extrusionOk="0">
                    <a:moveTo>
                      <a:pt x="1" y="81"/>
                    </a:moveTo>
                    <a:cubicBezTo>
                      <a:pt x="1" y="81"/>
                      <a:pt x="418" y="1"/>
                      <a:pt x="975" y="319"/>
                    </a:cubicBezTo>
                    <a:cubicBezTo>
                      <a:pt x="1512" y="638"/>
                      <a:pt x="2646" y="2289"/>
                      <a:pt x="2646" y="2289"/>
                    </a:cubicBezTo>
                  </a:path>
                </a:pathLst>
              </a:custGeom>
              <a:noFill/>
              <a:ln w="2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020" name="Google Shape;1020;p44"/>
              <p:cNvSpPr/>
              <p:nvPr/>
            </p:nvSpPr>
            <p:spPr>
              <a:xfrm>
                <a:off x="6372150" y="4686625"/>
                <a:ext cx="122375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5969" fill="none" extrusionOk="0">
                    <a:moveTo>
                      <a:pt x="896" y="0"/>
                    </a:moveTo>
                    <a:cubicBezTo>
                      <a:pt x="896" y="0"/>
                      <a:pt x="1572" y="160"/>
                      <a:pt x="1950" y="677"/>
                    </a:cubicBezTo>
                    <a:cubicBezTo>
                      <a:pt x="2368" y="1214"/>
                      <a:pt x="4218" y="4098"/>
                      <a:pt x="4417" y="4456"/>
                    </a:cubicBezTo>
                    <a:cubicBezTo>
                      <a:pt x="4894" y="5272"/>
                      <a:pt x="3601" y="5968"/>
                      <a:pt x="2805" y="5471"/>
                    </a:cubicBezTo>
                    <a:cubicBezTo>
                      <a:pt x="1930" y="4954"/>
                      <a:pt x="1" y="2447"/>
                      <a:pt x="1" y="2447"/>
                    </a:cubicBezTo>
                  </a:path>
                </a:pathLst>
              </a:custGeom>
              <a:noFill/>
              <a:ln w="2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021" name="Google Shape;1021;p44"/>
              <p:cNvSpPr/>
              <p:nvPr/>
            </p:nvSpPr>
            <p:spPr>
              <a:xfrm>
                <a:off x="6344800" y="4784100"/>
                <a:ext cx="99000" cy="70150"/>
              </a:xfrm>
              <a:custGeom>
                <a:avLst/>
                <a:gdLst/>
                <a:ahLst/>
                <a:cxnLst/>
                <a:rect l="l" t="t" r="r" b="b"/>
                <a:pathLst>
                  <a:path w="3960" h="2806" fill="none" extrusionOk="0">
                    <a:moveTo>
                      <a:pt x="1" y="0"/>
                    </a:moveTo>
                    <a:cubicBezTo>
                      <a:pt x="1" y="0"/>
                      <a:pt x="1134" y="1652"/>
                      <a:pt x="2049" y="2248"/>
                    </a:cubicBezTo>
                    <a:cubicBezTo>
                      <a:pt x="2984" y="2805"/>
                      <a:pt x="3959" y="1850"/>
                      <a:pt x="3104" y="935"/>
                    </a:cubicBezTo>
                  </a:path>
                </a:pathLst>
              </a:custGeom>
              <a:noFill/>
              <a:ln w="2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022" name="Google Shape;1022;p44"/>
              <p:cNvSpPr/>
              <p:nvPr/>
            </p:nvSpPr>
            <p:spPr>
              <a:xfrm>
                <a:off x="6431325" y="4827850"/>
                <a:ext cx="413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931" fill="none" extrusionOk="0">
                    <a:moveTo>
                      <a:pt x="1" y="1"/>
                    </a:moveTo>
                    <a:cubicBezTo>
                      <a:pt x="1" y="1"/>
                      <a:pt x="1493" y="498"/>
                      <a:pt x="1652" y="1931"/>
                    </a:cubicBezTo>
                  </a:path>
                </a:pathLst>
              </a:custGeom>
              <a:noFill/>
              <a:ln w="2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023" name="Google Shape;1023;p44"/>
              <p:cNvSpPr/>
              <p:nvPr/>
            </p:nvSpPr>
            <p:spPr>
              <a:xfrm>
                <a:off x="6482550" y="4798025"/>
                <a:ext cx="18425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996" fill="none" extrusionOk="0">
                    <a:moveTo>
                      <a:pt x="1" y="0"/>
                    </a:moveTo>
                    <a:cubicBezTo>
                      <a:pt x="1" y="0"/>
                      <a:pt x="438" y="637"/>
                      <a:pt x="737" y="995"/>
                    </a:cubicBezTo>
                  </a:path>
                </a:pathLst>
              </a:custGeom>
              <a:noFill/>
              <a:ln w="2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024" name="Google Shape;1024;p44"/>
              <p:cNvSpPr/>
              <p:nvPr/>
            </p:nvSpPr>
            <p:spPr>
              <a:xfrm>
                <a:off x="7425975" y="4662250"/>
                <a:ext cx="362075" cy="745500"/>
              </a:xfrm>
              <a:custGeom>
                <a:avLst/>
                <a:gdLst/>
                <a:ahLst/>
                <a:cxnLst/>
                <a:rect l="l" t="t" r="r" b="b"/>
                <a:pathLst>
                  <a:path w="14483" h="29820" extrusionOk="0">
                    <a:moveTo>
                      <a:pt x="13647" y="7620"/>
                    </a:moveTo>
                    <a:cubicBezTo>
                      <a:pt x="13865" y="7401"/>
                      <a:pt x="14482" y="6665"/>
                      <a:pt x="14164" y="5969"/>
                    </a:cubicBezTo>
                    <a:cubicBezTo>
                      <a:pt x="14064" y="5770"/>
                      <a:pt x="13746" y="5551"/>
                      <a:pt x="13746" y="5551"/>
                    </a:cubicBezTo>
                    <a:cubicBezTo>
                      <a:pt x="13746" y="5551"/>
                      <a:pt x="14144" y="4835"/>
                      <a:pt x="14144" y="4437"/>
                    </a:cubicBezTo>
                    <a:cubicBezTo>
                      <a:pt x="14144" y="4059"/>
                      <a:pt x="13945" y="3621"/>
                      <a:pt x="13368" y="3542"/>
                    </a:cubicBezTo>
                    <a:cubicBezTo>
                      <a:pt x="13627" y="2985"/>
                      <a:pt x="14025" y="1950"/>
                      <a:pt x="13965" y="1194"/>
                    </a:cubicBezTo>
                    <a:cubicBezTo>
                      <a:pt x="13945" y="796"/>
                      <a:pt x="13527" y="379"/>
                      <a:pt x="12732" y="180"/>
                    </a:cubicBezTo>
                    <a:cubicBezTo>
                      <a:pt x="12075" y="1"/>
                      <a:pt x="11160" y="1"/>
                      <a:pt x="10504" y="399"/>
                    </a:cubicBezTo>
                    <a:cubicBezTo>
                      <a:pt x="9648" y="916"/>
                      <a:pt x="8753" y="2209"/>
                      <a:pt x="8494" y="2547"/>
                    </a:cubicBezTo>
                    <a:cubicBezTo>
                      <a:pt x="8256" y="2865"/>
                      <a:pt x="8614" y="3760"/>
                      <a:pt x="9668" y="3462"/>
                    </a:cubicBezTo>
                    <a:cubicBezTo>
                      <a:pt x="10643" y="3184"/>
                      <a:pt x="11001" y="2706"/>
                      <a:pt x="11180" y="2587"/>
                    </a:cubicBezTo>
                    <a:cubicBezTo>
                      <a:pt x="11458" y="2587"/>
                      <a:pt x="11896" y="2587"/>
                      <a:pt x="12334" y="2567"/>
                    </a:cubicBezTo>
                    <a:lnTo>
                      <a:pt x="12334" y="2567"/>
                    </a:lnTo>
                    <a:lnTo>
                      <a:pt x="12194" y="3462"/>
                    </a:lnTo>
                    <a:cubicBezTo>
                      <a:pt x="11697" y="3562"/>
                      <a:pt x="10901" y="3760"/>
                      <a:pt x="9807" y="4278"/>
                    </a:cubicBezTo>
                    <a:cubicBezTo>
                      <a:pt x="8892" y="4735"/>
                      <a:pt x="8156" y="5193"/>
                      <a:pt x="7380" y="6446"/>
                    </a:cubicBezTo>
                    <a:cubicBezTo>
                      <a:pt x="7102" y="6923"/>
                      <a:pt x="7400" y="8057"/>
                      <a:pt x="8813" y="7640"/>
                    </a:cubicBezTo>
                    <a:cubicBezTo>
                      <a:pt x="8415" y="8017"/>
                      <a:pt x="8116" y="8336"/>
                      <a:pt x="7997" y="8535"/>
                    </a:cubicBezTo>
                    <a:cubicBezTo>
                      <a:pt x="7719" y="8913"/>
                      <a:pt x="8097" y="9808"/>
                      <a:pt x="9171" y="9609"/>
                    </a:cubicBezTo>
                    <a:cubicBezTo>
                      <a:pt x="9350" y="9569"/>
                      <a:pt x="9549" y="9450"/>
                      <a:pt x="9688" y="9350"/>
                    </a:cubicBezTo>
                    <a:cubicBezTo>
                      <a:pt x="9489" y="9549"/>
                      <a:pt x="9350" y="9728"/>
                      <a:pt x="9270" y="9828"/>
                    </a:cubicBezTo>
                    <a:cubicBezTo>
                      <a:pt x="9071" y="10106"/>
                      <a:pt x="9270" y="10942"/>
                      <a:pt x="10165" y="10723"/>
                    </a:cubicBezTo>
                    <a:cubicBezTo>
                      <a:pt x="10563" y="10623"/>
                      <a:pt x="11100" y="10405"/>
                      <a:pt x="11279" y="10325"/>
                    </a:cubicBezTo>
                    <a:lnTo>
                      <a:pt x="10941" y="12951"/>
                    </a:lnTo>
                    <a:lnTo>
                      <a:pt x="3283" y="11956"/>
                    </a:lnTo>
                    <a:cubicBezTo>
                      <a:pt x="3283" y="11956"/>
                      <a:pt x="3143" y="12792"/>
                      <a:pt x="3283" y="13587"/>
                    </a:cubicBezTo>
                    <a:cubicBezTo>
                      <a:pt x="3402" y="14443"/>
                      <a:pt x="3820" y="14781"/>
                      <a:pt x="3581" y="15835"/>
                    </a:cubicBezTo>
                    <a:cubicBezTo>
                      <a:pt x="2706" y="19356"/>
                      <a:pt x="0" y="29820"/>
                      <a:pt x="0" y="29820"/>
                    </a:cubicBezTo>
                    <a:lnTo>
                      <a:pt x="8355" y="29820"/>
                    </a:lnTo>
                    <a:cubicBezTo>
                      <a:pt x="8355" y="29820"/>
                      <a:pt x="9211" y="18760"/>
                      <a:pt x="9409" y="16074"/>
                    </a:cubicBezTo>
                    <a:cubicBezTo>
                      <a:pt x="9469" y="15497"/>
                      <a:pt x="9648" y="14960"/>
                      <a:pt x="9986" y="14483"/>
                    </a:cubicBezTo>
                    <a:cubicBezTo>
                      <a:pt x="10742" y="13428"/>
                      <a:pt x="11956" y="12394"/>
                      <a:pt x="12373" y="11797"/>
                    </a:cubicBezTo>
                    <a:cubicBezTo>
                      <a:pt x="13527" y="10146"/>
                      <a:pt x="13527" y="9231"/>
                      <a:pt x="13527" y="9231"/>
                    </a:cubicBezTo>
                    <a:cubicBezTo>
                      <a:pt x="13527" y="9231"/>
                      <a:pt x="13786" y="8694"/>
                      <a:pt x="13786" y="8356"/>
                    </a:cubicBezTo>
                    <a:cubicBezTo>
                      <a:pt x="13885" y="8157"/>
                      <a:pt x="13885" y="7759"/>
                      <a:pt x="13647" y="7620"/>
                    </a:cubicBezTo>
                    <a:close/>
                  </a:path>
                </a:pathLst>
              </a:custGeom>
              <a:solidFill>
                <a:srgbClr val="F4A9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025" name="Google Shape;1025;p44"/>
              <p:cNvSpPr/>
              <p:nvPr/>
            </p:nvSpPr>
            <p:spPr>
              <a:xfrm>
                <a:off x="7655725" y="4800500"/>
                <a:ext cx="99500" cy="45800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1832" fill="none" extrusionOk="0">
                    <a:moveTo>
                      <a:pt x="1" y="1831"/>
                    </a:moveTo>
                    <a:cubicBezTo>
                      <a:pt x="1" y="1831"/>
                      <a:pt x="916" y="1115"/>
                      <a:pt x="1652" y="657"/>
                    </a:cubicBezTo>
                    <a:cubicBezTo>
                      <a:pt x="2368" y="220"/>
                      <a:pt x="3979" y="1"/>
                      <a:pt x="3979" y="1"/>
                    </a:cubicBezTo>
                  </a:path>
                </a:pathLst>
              </a:custGeom>
              <a:noFill/>
              <a:ln w="2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026" name="Google Shape;1026;p44"/>
              <p:cNvSpPr/>
              <p:nvPr/>
            </p:nvSpPr>
            <p:spPr>
              <a:xfrm>
                <a:off x="7677600" y="4852225"/>
                <a:ext cx="8010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553" fill="none" extrusionOk="0">
                    <a:moveTo>
                      <a:pt x="1" y="1552"/>
                    </a:moveTo>
                    <a:cubicBezTo>
                      <a:pt x="1" y="1552"/>
                      <a:pt x="1035" y="816"/>
                      <a:pt x="1692" y="458"/>
                    </a:cubicBezTo>
                    <a:cubicBezTo>
                      <a:pt x="2328" y="120"/>
                      <a:pt x="3204" y="1"/>
                      <a:pt x="3204" y="1"/>
                    </a:cubicBezTo>
                  </a:path>
                </a:pathLst>
              </a:custGeom>
              <a:noFill/>
              <a:ln w="2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027" name="Google Shape;1027;p44"/>
              <p:cNvSpPr/>
              <p:nvPr/>
            </p:nvSpPr>
            <p:spPr>
              <a:xfrm>
                <a:off x="7715400" y="4905950"/>
                <a:ext cx="2240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458" fill="none" extrusionOk="0">
                    <a:moveTo>
                      <a:pt x="1" y="458"/>
                    </a:moveTo>
                    <a:lnTo>
                      <a:pt x="896" y="0"/>
                    </a:lnTo>
                  </a:path>
                </a:pathLst>
              </a:custGeom>
              <a:noFill/>
              <a:ln w="2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028" name="Google Shape;1028;p44"/>
              <p:cNvSpPr/>
              <p:nvPr/>
            </p:nvSpPr>
            <p:spPr>
              <a:xfrm>
                <a:off x="6649150" y="4198750"/>
                <a:ext cx="1006600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40264" h="7381" fill="none" extrusionOk="0">
                    <a:moveTo>
                      <a:pt x="1" y="1095"/>
                    </a:moveTo>
                    <a:cubicBezTo>
                      <a:pt x="1592" y="1433"/>
                      <a:pt x="1950" y="1"/>
                      <a:pt x="4516" y="379"/>
                    </a:cubicBezTo>
                    <a:cubicBezTo>
                      <a:pt x="6307" y="617"/>
                      <a:pt x="6645" y="2010"/>
                      <a:pt x="8236" y="2268"/>
                    </a:cubicBezTo>
                    <a:cubicBezTo>
                      <a:pt x="11101" y="2706"/>
                      <a:pt x="12076" y="1532"/>
                      <a:pt x="13906" y="1632"/>
                    </a:cubicBezTo>
                    <a:cubicBezTo>
                      <a:pt x="15696" y="1731"/>
                      <a:pt x="16054" y="3363"/>
                      <a:pt x="17566" y="3502"/>
                    </a:cubicBezTo>
                    <a:cubicBezTo>
                      <a:pt x="19277" y="3681"/>
                      <a:pt x="21246" y="1970"/>
                      <a:pt x="23653" y="2706"/>
                    </a:cubicBezTo>
                    <a:cubicBezTo>
                      <a:pt x="26060" y="3462"/>
                      <a:pt x="27115" y="4994"/>
                      <a:pt x="28229" y="5213"/>
                    </a:cubicBezTo>
                    <a:cubicBezTo>
                      <a:pt x="29343" y="5451"/>
                      <a:pt x="30735" y="4496"/>
                      <a:pt x="31789" y="4695"/>
                    </a:cubicBezTo>
                    <a:cubicBezTo>
                      <a:pt x="32824" y="4914"/>
                      <a:pt x="33341" y="6068"/>
                      <a:pt x="34992" y="6744"/>
                    </a:cubicBezTo>
                    <a:cubicBezTo>
                      <a:pt x="36623" y="7381"/>
                      <a:pt x="38453" y="4994"/>
                      <a:pt x="40264" y="5193"/>
                    </a:cubicBezTo>
                  </a:path>
                </a:pathLst>
              </a:custGeom>
              <a:noFill/>
              <a:ln w="6475" cap="rnd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029" name="Google Shape;1029;p44"/>
              <p:cNvSpPr/>
              <p:nvPr/>
            </p:nvSpPr>
            <p:spPr>
              <a:xfrm>
                <a:off x="6577050" y="4706025"/>
                <a:ext cx="999625" cy="183525"/>
              </a:xfrm>
              <a:custGeom>
                <a:avLst/>
                <a:gdLst/>
                <a:ahLst/>
                <a:cxnLst/>
                <a:rect l="l" t="t" r="r" b="b"/>
                <a:pathLst>
                  <a:path w="39985" h="7341" fill="none" extrusionOk="0">
                    <a:moveTo>
                      <a:pt x="39985" y="6306"/>
                    </a:moveTo>
                    <a:cubicBezTo>
                      <a:pt x="39985" y="6306"/>
                      <a:pt x="38294" y="7341"/>
                      <a:pt x="35767" y="6983"/>
                    </a:cubicBezTo>
                    <a:cubicBezTo>
                      <a:pt x="33977" y="6744"/>
                      <a:pt x="33360" y="5391"/>
                      <a:pt x="31789" y="5152"/>
                    </a:cubicBezTo>
                    <a:cubicBezTo>
                      <a:pt x="28924" y="4695"/>
                      <a:pt x="27950" y="5869"/>
                      <a:pt x="26120" y="5769"/>
                    </a:cubicBezTo>
                    <a:cubicBezTo>
                      <a:pt x="24329" y="5670"/>
                      <a:pt x="23971" y="4058"/>
                      <a:pt x="22459" y="3899"/>
                    </a:cubicBezTo>
                    <a:cubicBezTo>
                      <a:pt x="20748" y="3720"/>
                      <a:pt x="18779" y="5451"/>
                      <a:pt x="16372" y="4695"/>
                    </a:cubicBezTo>
                    <a:cubicBezTo>
                      <a:pt x="13965" y="3979"/>
                      <a:pt x="14124" y="2268"/>
                      <a:pt x="11797" y="2188"/>
                    </a:cubicBezTo>
                    <a:cubicBezTo>
                      <a:pt x="10643" y="2169"/>
                      <a:pt x="9290" y="2905"/>
                      <a:pt x="8236" y="2706"/>
                    </a:cubicBezTo>
                    <a:cubicBezTo>
                      <a:pt x="7202" y="2487"/>
                      <a:pt x="6664" y="1333"/>
                      <a:pt x="5033" y="677"/>
                    </a:cubicBezTo>
                    <a:cubicBezTo>
                      <a:pt x="3382" y="0"/>
                      <a:pt x="1950" y="2188"/>
                      <a:pt x="0" y="1811"/>
                    </a:cubicBezTo>
                  </a:path>
                </a:pathLst>
              </a:custGeom>
              <a:noFill/>
              <a:ln w="6475" cap="rnd" cmpd="sng">
                <a:solidFill>
                  <a:schemeClr val="lt1"/>
                </a:solidFill>
                <a:prstDash val="solid"/>
                <a:miter lim="1989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30" name="Google Shape;1030;p44"/>
            <p:cNvSpPr/>
            <p:nvPr/>
          </p:nvSpPr>
          <p:spPr>
            <a:xfrm>
              <a:off x="6124775" y="4671625"/>
              <a:ext cx="56375" cy="177576"/>
            </a:xfrm>
            <a:custGeom>
              <a:avLst/>
              <a:gdLst/>
              <a:ahLst/>
              <a:cxnLst/>
              <a:rect l="l" t="t" r="r" b="b"/>
              <a:pathLst>
                <a:path w="2255" h="7169" extrusionOk="0">
                  <a:moveTo>
                    <a:pt x="1313" y="0"/>
                  </a:moveTo>
                  <a:lnTo>
                    <a:pt x="0" y="7169"/>
                  </a:lnTo>
                  <a:lnTo>
                    <a:pt x="2255" y="7135"/>
                  </a:lnTo>
                  <a:close/>
                </a:path>
              </a:pathLst>
            </a:custGeom>
            <a:solidFill>
              <a:srgbClr val="F4A988"/>
            </a:solidFill>
            <a:ln>
              <a:noFill/>
            </a:ln>
          </p:spPr>
        </p:sp>
      </p:grpSp>
      <p:sp>
        <p:nvSpPr>
          <p:cNvPr id="3" name="Google Shape;996;p44"/>
          <p:cNvSpPr txBox="1"/>
          <p:nvPr/>
        </p:nvSpPr>
        <p:spPr>
          <a:xfrm>
            <a:off x="1155933" y="2660746"/>
            <a:ext cx="7010320" cy="2501281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r>
              <a:rPr lang="x-none" altLang="en-GB" sz="3733">
                <a:ln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Semua tindakan, perkataan, atau perbuatan yang menentang korupsi dan segala macam bentuknya</a:t>
            </a:r>
            <a:r>
              <a:rPr lang="en-US" altLang="en-GB" sz="3733">
                <a:ln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.</a:t>
            </a:r>
            <a:endParaRPr lang="x-none" altLang="en-GB" sz="3733">
              <a:ln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289286" y="291643"/>
            <a:ext cx="2125133" cy="1084580"/>
            <a:chOff x="849" y="614"/>
            <a:chExt cx="2510" cy="12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7" y="614"/>
              <a:ext cx="1102" cy="128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9" y="761"/>
              <a:ext cx="1551" cy="109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3A080BE-2F25-0CBD-51C9-F27A81FFF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8629" y="5754503"/>
            <a:ext cx="2617855" cy="714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20241016_100125_26_io_thread_1729042164424"/>
          <p:cNvPicPr>
            <a:picLocks noGrp="1" noChangeAspect="1"/>
          </p:cNvPicPr>
          <p:nvPr>
            <p:ph type="pic" idx="2"/>
          </p:nvPr>
        </p:nvPicPr>
        <p:blipFill>
          <a:blip r:embed="rId3"/>
          <a:stretch>
            <a:fillRect/>
          </a:stretch>
        </p:blipFill>
        <p:spPr>
          <a:xfrm>
            <a:off x="673948" y="387773"/>
            <a:ext cx="10850033" cy="6084147"/>
          </a:xfrm>
          <a:prstGeom prst="rect">
            <a:avLst/>
          </a:prstGeom>
        </p:spPr>
      </p:pic>
      <p:grpSp>
        <p:nvGrpSpPr>
          <p:cNvPr id="1251" name="Google Shape;1251;p51"/>
          <p:cNvGrpSpPr/>
          <p:nvPr/>
        </p:nvGrpSpPr>
        <p:grpSpPr>
          <a:xfrm>
            <a:off x="457694" y="367543"/>
            <a:ext cx="11187569" cy="6104800"/>
            <a:chOff x="343270" y="275657"/>
            <a:chExt cx="8390677" cy="4578600"/>
          </a:xfrm>
        </p:grpSpPr>
        <p:grpSp>
          <p:nvGrpSpPr>
            <p:cNvPr id="1252" name="Google Shape;1252;p51"/>
            <p:cNvGrpSpPr/>
            <p:nvPr/>
          </p:nvGrpSpPr>
          <p:grpSpPr>
            <a:xfrm>
              <a:off x="437044" y="279740"/>
              <a:ext cx="813540" cy="539852"/>
              <a:chOff x="430321" y="279740"/>
              <a:chExt cx="813540" cy="539852"/>
            </a:xfrm>
          </p:grpSpPr>
          <p:sp>
            <p:nvSpPr>
              <p:cNvPr id="1253" name="Google Shape;1253;p51"/>
              <p:cNvSpPr/>
              <p:nvPr/>
            </p:nvSpPr>
            <p:spPr>
              <a:xfrm>
                <a:off x="640913" y="358293"/>
                <a:ext cx="602948" cy="246472"/>
              </a:xfrm>
              <a:custGeom>
                <a:avLst/>
                <a:gdLst/>
                <a:ahLst/>
                <a:cxnLst/>
                <a:rect l="l" t="t" r="r" b="b"/>
                <a:pathLst>
                  <a:path w="21530" h="8801" extrusionOk="0">
                    <a:moveTo>
                      <a:pt x="1094" y="0"/>
                    </a:moveTo>
                    <a:lnTo>
                      <a:pt x="0" y="1154"/>
                    </a:lnTo>
                    <a:cubicBezTo>
                      <a:pt x="0" y="1154"/>
                      <a:pt x="4178" y="6167"/>
                      <a:pt x="8136" y="8117"/>
                    </a:cubicBezTo>
                    <a:cubicBezTo>
                      <a:pt x="9160" y="8616"/>
                      <a:pt x="10043" y="8801"/>
                      <a:pt x="10789" y="8801"/>
                    </a:cubicBezTo>
                    <a:cubicBezTo>
                      <a:pt x="12928" y="8801"/>
                      <a:pt x="13945" y="7281"/>
                      <a:pt x="13945" y="7281"/>
                    </a:cubicBezTo>
                    <a:cubicBezTo>
                      <a:pt x="13945" y="7281"/>
                      <a:pt x="16627" y="8400"/>
                      <a:pt x="18769" y="8400"/>
                    </a:cubicBezTo>
                    <a:cubicBezTo>
                      <a:pt x="20284" y="8400"/>
                      <a:pt x="21530" y="7840"/>
                      <a:pt x="21365" y="5928"/>
                    </a:cubicBezTo>
                    <a:cubicBezTo>
                      <a:pt x="20987" y="1194"/>
                      <a:pt x="1094" y="0"/>
                      <a:pt x="10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30321" y="279740"/>
                <a:ext cx="693628" cy="539852"/>
              </a:xfrm>
              <a:custGeom>
                <a:avLst/>
                <a:gdLst/>
                <a:ahLst/>
                <a:cxnLst/>
                <a:rect l="l" t="t" r="r" b="b"/>
                <a:pathLst>
                  <a:path w="24768" h="19277" extrusionOk="0">
                    <a:moveTo>
                      <a:pt x="24707" y="2825"/>
                    </a:moveTo>
                    <a:cubicBezTo>
                      <a:pt x="24528" y="8753"/>
                      <a:pt x="8694" y="4218"/>
                      <a:pt x="8395" y="4118"/>
                    </a:cubicBezTo>
                    <a:cubicBezTo>
                      <a:pt x="8694" y="4277"/>
                      <a:pt x="20689" y="9072"/>
                      <a:pt x="17407" y="13766"/>
                    </a:cubicBezTo>
                    <a:cubicBezTo>
                      <a:pt x="13567" y="19277"/>
                      <a:pt x="5033" y="6585"/>
                      <a:pt x="4835" y="6267"/>
                    </a:cubicBezTo>
                    <a:cubicBezTo>
                      <a:pt x="4934" y="6505"/>
                      <a:pt x="8554" y="16034"/>
                      <a:pt x="5431" y="17446"/>
                    </a:cubicBezTo>
                    <a:cubicBezTo>
                      <a:pt x="2348" y="18839"/>
                      <a:pt x="717" y="12553"/>
                      <a:pt x="1" y="8435"/>
                    </a:cubicBezTo>
                    <a:cubicBezTo>
                      <a:pt x="2249" y="3462"/>
                      <a:pt x="7261" y="1"/>
                      <a:pt x="13070" y="1"/>
                    </a:cubicBezTo>
                    <a:lnTo>
                      <a:pt x="23693" y="1"/>
                    </a:lnTo>
                    <a:cubicBezTo>
                      <a:pt x="24369" y="677"/>
                      <a:pt x="24767" y="1592"/>
                      <a:pt x="24707" y="28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255" name="Google Shape;1255;p51"/>
            <p:cNvSpPr/>
            <p:nvPr/>
          </p:nvSpPr>
          <p:spPr>
            <a:xfrm>
              <a:off x="410147" y="275657"/>
              <a:ext cx="8323800" cy="4578600"/>
            </a:xfrm>
            <a:prstGeom prst="roundRect">
              <a:avLst>
                <a:gd name="adj" fmla="val 8223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256" name="Google Shape;1256;p51"/>
            <p:cNvGrpSpPr/>
            <p:nvPr/>
          </p:nvGrpSpPr>
          <p:grpSpPr>
            <a:xfrm flipH="1">
              <a:off x="343270" y="350882"/>
              <a:ext cx="7286831" cy="1378823"/>
              <a:chOff x="-2208625" y="1026119"/>
              <a:chExt cx="8219775" cy="1555356"/>
            </a:xfrm>
          </p:grpSpPr>
          <p:sp>
            <p:nvSpPr>
              <p:cNvPr id="1257" name="Google Shape;1257;p51"/>
              <p:cNvSpPr/>
              <p:nvPr/>
            </p:nvSpPr>
            <p:spPr>
              <a:xfrm>
                <a:off x="5859350" y="2428850"/>
                <a:ext cx="15180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6105" extrusionOk="0">
                    <a:moveTo>
                      <a:pt x="3036" y="0"/>
                    </a:moveTo>
                    <a:cubicBezTo>
                      <a:pt x="1368" y="0"/>
                      <a:pt x="1" y="1368"/>
                      <a:pt x="1" y="3069"/>
                    </a:cubicBezTo>
                    <a:cubicBezTo>
                      <a:pt x="1" y="4737"/>
                      <a:pt x="1368" y="6105"/>
                      <a:pt x="3036" y="6105"/>
                    </a:cubicBezTo>
                    <a:cubicBezTo>
                      <a:pt x="4704" y="6105"/>
                      <a:pt x="6072" y="4737"/>
                      <a:pt x="6072" y="3069"/>
                    </a:cubicBezTo>
                    <a:cubicBezTo>
                      <a:pt x="6072" y="1368"/>
                      <a:pt x="4704" y="0"/>
                      <a:pt x="30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0850" cap="flat" cmpd="sng">
                <a:solidFill>
                  <a:schemeClr val="dk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dk1"/>
                  </a:solidFill>
                </a:endParaRPr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440584" y="1324425"/>
                <a:ext cx="75900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3003" fill="none" extrusionOk="0">
                    <a:moveTo>
                      <a:pt x="3036" y="1502"/>
                    </a:moveTo>
                    <a:cubicBezTo>
                      <a:pt x="3036" y="2336"/>
                      <a:pt x="2335" y="3003"/>
                      <a:pt x="1502" y="3003"/>
                    </a:cubicBezTo>
                    <a:cubicBezTo>
                      <a:pt x="668" y="3003"/>
                      <a:pt x="0" y="2336"/>
                      <a:pt x="0" y="1502"/>
                    </a:cubicBezTo>
                    <a:cubicBezTo>
                      <a:pt x="0" y="668"/>
                      <a:pt x="668" y="1"/>
                      <a:pt x="1502" y="1"/>
                    </a:cubicBezTo>
                    <a:cubicBezTo>
                      <a:pt x="2335" y="1"/>
                      <a:pt x="3036" y="635"/>
                      <a:pt x="3036" y="1502"/>
                    </a:cubicBezTo>
                    <a:close/>
                  </a:path>
                </a:pathLst>
              </a:custGeom>
              <a:noFill/>
              <a:ln w="10850" cap="flat" cmpd="sng">
                <a:solidFill>
                  <a:schemeClr val="dk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dk1"/>
                  </a:solidFill>
                </a:endParaRPr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-2208625" y="1026119"/>
                <a:ext cx="625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503" extrusionOk="0">
                    <a:moveTo>
                      <a:pt x="2502" y="1235"/>
                    </a:moveTo>
                    <a:cubicBezTo>
                      <a:pt x="2502" y="1935"/>
                      <a:pt x="1901" y="2502"/>
                      <a:pt x="1234" y="2502"/>
                    </a:cubicBezTo>
                    <a:cubicBezTo>
                      <a:pt x="534" y="2502"/>
                      <a:pt x="0" y="1902"/>
                      <a:pt x="0" y="1235"/>
                    </a:cubicBezTo>
                    <a:cubicBezTo>
                      <a:pt x="0" y="534"/>
                      <a:pt x="567" y="0"/>
                      <a:pt x="1234" y="0"/>
                    </a:cubicBezTo>
                    <a:cubicBezTo>
                      <a:pt x="1935" y="0"/>
                      <a:pt x="2502" y="534"/>
                      <a:pt x="2502" y="12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3992759" y="1471200"/>
                <a:ext cx="116775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671" extrusionOk="0">
                    <a:moveTo>
                      <a:pt x="4671" y="2336"/>
                    </a:moveTo>
                    <a:cubicBezTo>
                      <a:pt x="4671" y="3637"/>
                      <a:pt x="3637" y="4671"/>
                      <a:pt x="2336" y="4671"/>
                    </a:cubicBezTo>
                    <a:cubicBezTo>
                      <a:pt x="1035" y="4671"/>
                      <a:pt x="1" y="3637"/>
                      <a:pt x="1" y="2336"/>
                    </a:cubicBezTo>
                    <a:cubicBezTo>
                      <a:pt x="1" y="1035"/>
                      <a:pt x="1035" y="1"/>
                      <a:pt x="2336" y="1"/>
                    </a:cubicBezTo>
                    <a:cubicBezTo>
                      <a:pt x="3637" y="1"/>
                      <a:pt x="4671" y="1001"/>
                      <a:pt x="4671" y="23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262" name="Google Shape;1262;p51"/>
          <p:cNvGrpSpPr/>
          <p:nvPr/>
        </p:nvGrpSpPr>
        <p:grpSpPr>
          <a:xfrm flipH="1">
            <a:off x="11435489" y="4071391"/>
            <a:ext cx="426843" cy="289591"/>
            <a:chOff x="-3662148" y="3930700"/>
            <a:chExt cx="361119" cy="245001"/>
          </a:xfrm>
        </p:grpSpPr>
        <p:sp>
          <p:nvSpPr>
            <p:cNvPr id="1263" name="Google Shape;1263;p51"/>
            <p:cNvSpPr/>
            <p:nvPr/>
          </p:nvSpPr>
          <p:spPr>
            <a:xfrm>
              <a:off x="-3376104" y="3930700"/>
              <a:ext cx="75075" cy="75925"/>
            </a:xfrm>
            <a:custGeom>
              <a:avLst/>
              <a:gdLst/>
              <a:ahLst/>
              <a:cxnLst/>
              <a:rect l="l" t="t" r="r" b="b"/>
              <a:pathLst>
                <a:path w="3003" h="3037" fill="none" extrusionOk="0">
                  <a:moveTo>
                    <a:pt x="3003" y="1535"/>
                  </a:moveTo>
                  <a:cubicBezTo>
                    <a:pt x="3003" y="2369"/>
                    <a:pt x="2335" y="3036"/>
                    <a:pt x="1501" y="3036"/>
                  </a:cubicBezTo>
                  <a:cubicBezTo>
                    <a:pt x="668" y="3036"/>
                    <a:pt x="0" y="2369"/>
                    <a:pt x="0" y="1535"/>
                  </a:cubicBezTo>
                  <a:cubicBezTo>
                    <a:pt x="0" y="701"/>
                    <a:pt x="668" y="1"/>
                    <a:pt x="1501" y="1"/>
                  </a:cubicBezTo>
                  <a:cubicBezTo>
                    <a:pt x="2335" y="1"/>
                    <a:pt x="3003" y="701"/>
                    <a:pt x="3003" y="1535"/>
                  </a:cubicBezTo>
                  <a:close/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264" name="Google Shape;1264;p51"/>
            <p:cNvSpPr/>
            <p:nvPr/>
          </p:nvSpPr>
          <p:spPr>
            <a:xfrm>
              <a:off x="-3662148" y="4024956"/>
              <a:ext cx="151810" cy="150745"/>
            </a:xfrm>
            <a:custGeom>
              <a:avLst/>
              <a:gdLst/>
              <a:ahLst/>
              <a:cxnLst/>
              <a:rect l="l" t="t" r="r" b="b"/>
              <a:pathLst>
                <a:path w="4704" h="4671" extrusionOk="0">
                  <a:moveTo>
                    <a:pt x="4704" y="2335"/>
                  </a:moveTo>
                  <a:cubicBezTo>
                    <a:pt x="4704" y="3636"/>
                    <a:pt x="3636" y="4670"/>
                    <a:pt x="2336" y="4670"/>
                  </a:cubicBezTo>
                  <a:cubicBezTo>
                    <a:pt x="1068" y="4670"/>
                    <a:pt x="1" y="3636"/>
                    <a:pt x="1" y="2335"/>
                  </a:cubicBezTo>
                  <a:cubicBezTo>
                    <a:pt x="1" y="1034"/>
                    <a:pt x="1068" y="0"/>
                    <a:pt x="2336" y="0"/>
                  </a:cubicBezTo>
                  <a:cubicBezTo>
                    <a:pt x="3636" y="0"/>
                    <a:pt x="4704" y="1034"/>
                    <a:pt x="4704" y="23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265" name="Google Shape;1265;p51"/>
          <p:cNvSpPr/>
          <p:nvPr/>
        </p:nvSpPr>
        <p:spPr>
          <a:xfrm flipH="1">
            <a:off x="11559211" y="1405671"/>
            <a:ext cx="179428" cy="180403"/>
          </a:xfrm>
          <a:custGeom>
            <a:avLst/>
            <a:gdLst/>
            <a:ahLst/>
            <a:cxnLst/>
            <a:rect l="l" t="t" r="r" b="b"/>
            <a:pathLst>
              <a:path w="6072" h="6105" extrusionOk="0">
                <a:moveTo>
                  <a:pt x="3036" y="0"/>
                </a:moveTo>
                <a:cubicBezTo>
                  <a:pt x="1368" y="0"/>
                  <a:pt x="1" y="1368"/>
                  <a:pt x="1" y="3069"/>
                </a:cubicBezTo>
                <a:cubicBezTo>
                  <a:pt x="1" y="4737"/>
                  <a:pt x="1368" y="6105"/>
                  <a:pt x="3036" y="6105"/>
                </a:cubicBezTo>
                <a:cubicBezTo>
                  <a:pt x="4704" y="6105"/>
                  <a:pt x="6072" y="4737"/>
                  <a:pt x="6072" y="3069"/>
                </a:cubicBezTo>
                <a:cubicBezTo>
                  <a:pt x="6072" y="1368"/>
                  <a:pt x="4704" y="0"/>
                  <a:pt x="3036" y="0"/>
                </a:cubicBezTo>
                <a:close/>
              </a:path>
            </a:pathLst>
          </a:custGeom>
          <a:solidFill>
            <a:schemeClr val="lt1"/>
          </a:solidFill>
          <a:ln w="10850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4" name="Google Shape;1824;p72"/>
          <p:cNvGrpSpPr/>
          <p:nvPr/>
        </p:nvGrpSpPr>
        <p:grpSpPr>
          <a:xfrm flipH="1">
            <a:off x="6464061" y="1595923"/>
            <a:ext cx="4935441" cy="3921167"/>
            <a:chOff x="1835650" y="911100"/>
            <a:chExt cx="4175500" cy="3317400"/>
          </a:xfrm>
        </p:grpSpPr>
        <p:sp>
          <p:nvSpPr>
            <p:cNvPr id="1825" name="Google Shape;1825;p72"/>
            <p:cNvSpPr/>
            <p:nvPr/>
          </p:nvSpPr>
          <p:spPr>
            <a:xfrm>
              <a:off x="5138928" y="3770175"/>
              <a:ext cx="290725" cy="394950"/>
            </a:xfrm>
            <a:custGeom>
              <a:avLst/>
              <a:gdLst/>
              <a:ahLst/>
              <a:cxnLst/>
              <a:rect l="l" t="t" r="r" b="b"/>
              <a:pathLst>
                <a:path w="11629" h="15798" extrusionOk="0">
                  <a:moveTo>
                    <a:pt x="1669" y="1"/>
                  </a:moveTo>
                  <a:cubicBezTo>
                    <a:pt x="629" y="1"/>
                    <a:pt x="0" y="710"/>
                    <a:pt x="621" y="1921"/>
                  </a:cubicBezTo>
                  <a:cubicBezTo>
                    <a:pt x="2055" y="4589"/>
                    <a:pt x="9994" y="15797"/>
                    <a:pt x="9994" y="15797"/>
                  </a:cubicBezTo>
                  <a:lnTo>
                    <a:pt x="11628" y="15163"/>
                  </a:lnTo>
                  <a:cubicBezTo>
                    <a:pt x="11628" y="15163"/>
                    <a:pt x="10895" y="11327"/>
                    <a:pt x="9961" y="7024"/>
                  </a:cubicBezTo>
                  <a:cubicBezTo>
                    <a:pt x="9285" y="3806"/>
                    <a:pt x="7923" y="3155"/>
                    <a:pt x="6932" y="3155"/>
                  </a:cubicBezTo>
                  <a:cubicBezTo>
                    <a:pt x="6259" y="3155"/>
                    <a:pt x="5758" y="3455"/>
                    <a:pt x="5758" y="3455"/>
                  </a:cubicBezTo>
                  <a:cubicBezTo>
                    <a:pt x="4773" y="1031"/>
                    <a:pt x="2922" y="1"/>
                    <a:pt x="1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26" name="Google Shape;1826;p72"/>
            <p:cNvSpPr/>
            <p:nvPr/>
          </p:nvSpPr>
          <p:spPr>
            <a:xfrm>
              <a:off x="4883403" y="3703100"/>
              <a:ext cx="1040775" cy="525400"/>
            </a:xfrm>
            <a:custGeom>
              <a:avLst/>
              <a:gdLst/>
              <a:ahLst/>
              <a:cxnLst/>
              <a:rect l="l" t="t" r="r" b="b"/>
              <a:pathLst>
                <a:path w="41631" h="21016" extrusionOk="0">
                  <a:moveTo>
                    <a:pt x="21783" y="20982"/>
                  </a:moveTo>
                  <a:cubicBezTo>
                    <a:pt x="21783" y="20982"/>
                    <a:pt x="3303" y="12876"/>
                    <a:pt x="1168" y="10641"/>
                  </a:cubicBezTo>
                  <a:cubicBezTo>
                    <a:pt x="0" y="9374"/>
                    <a:pt x="1168" y="7372"/>
                    <a:pt x="3269" y="7539"/>
                  </a:cubicBezTo>
                  <a:cubicBezTo>
                    <a:pt x="6038" y="7806"/>
                    <a:pt x="7439" y="9674"/>
                    <a:pt x="8673" y="11308"/>
                  </a:cubicBezTo>
                  <a:cubicBezTo>
                    <a:pt x="8673" y="11308"/>
                    <a:pt x="10208" y="8306"/>
                    <a:pt x="12976" y="8473"/>
                  </a:cubicBezTo>
                  <a:cubicBezTo>
                    <a:pt x="16479" y="8673"/>
                    <a:pt x="21182" y="16812"/>
                    <a:pt x="21182" y="16812"/>
                  </a:cubicBezTo>
                  <a:cubicBezTo>
                    <a:pt x="21182" y="16812"/>
                    <a:pt x="19114" y="8006"/>
                    <a:pt x="17813" y="2269"/>
                  </a:cubicBezTo>
                  <a:cubicBezTo>
                    <a:pt x="17546" y="1101"/>
                    <a:pt x="17947" y="0"/>
                    <a:pt x="19381" y="367"/>
                  </a:cubicBezTo>
                  <a:cubicBezTo>
                    <a:pt x="22550" y="1168"/>
                    <a:pt x="26820" y="5471"/>
                    <a:pt x="25886" y="15711"/>
                  </a:cubicBezTo>
                  <a:cubicBezTo>
                    <a:pt x="25886" y="15711"/>
                    <a:pt x="28187" y="10975"/>
                    <a:pt x="31623" y="7439"/>
                  </a:cubicBezTo>
                  <a:cubicBezTo>
                    <a:pt x="34625" y="4270"/>
                    <a:pt x="38461" y="4103"/>
                    <a:pt x="40329" y="5371"/>
                  </a:cubicBezTo>
                  <a:cubicBezTo>
                    <a:pt x="41630" y="6271"/>
                    <a:pt x="40896" y="7706"/>
                    <a:pt x="39962" y="8606"/>
                  </a:cubicBezTo>
                  <a:cubicBezTo>
                    <a:pt x="33191" y="14777"/>
                    <a:pt x="26319" y="21015"/>
                    <a:pt x="26319" y="21015"/>
                  </a:cubicBezTo>
                  <a:lnTo>
                    <a:pt x="21783" y="210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27" name="Google Shape;1827;p72"/>
            <p:cNvSpPr/>
            <p:nvPr/>
          </p:nvSpPr>
          <p:spPr>
            <a:xfrm>
              <a:off x="1836475" y="911100"/>
              <a:ext cx="4098800" cy="3316550"/>
            </a:xfrm>
            <a:custGeom>
              <a:avLst/>
              <a:gdLst/>
              <a:ahLst/>
              <a:cxnLst/>
              <a:rect l="l" t="t" r="r" b="b"/>
              <a:pathLst>
                <a:path w="163952" h="132662" fill="none" extrusionOk="0">
                  <a:moveTo>
                    <a:pt x="149274" y="132662"/>
                  </a:moveTo>
                  <a:lnTo>
                    <a:pt x="14678" y="132662"/>
                  </a:lnTo>
                  <a:cubicBezTo>
                    <a:pt x="6539" y="132662"/>
                    <a:pt x="1" y="126057"/>
                    <a:pt x="1" y="117985"/>
                  </a:cubicBezTo>
                  <a:lnTo>
                    <a:pt x="1" y="14711"/>
                  </a:lnTo>
                  <a:cubicBezTo>
                    <a:pt x="1" y="6572"/>
                    <a:pt x="6606" y="0"/>
                    <a:pt x="14678" y="0"/>
                  </a:cubicBezTo>
                  <a:lnTo>
                    <a:pt x="149274" y="0"/>
                  </a:lnTo>
                  <a:cubicBezTo>
                    <a:pt x="157413" y="0"/>
                    <a:pt x="163951" y="6605"/>
                    <a:pt x="163951" y="14711"/>
                  </a:cubicBezTo>
                  <a:lnTo>
                    <a:pt x="163951" y="117985"/>
                  </a:lnTo>
                  <a:cubicBezTo>
                    <a:pt x="163951" y="126124"/>
                    <a:pt x="157380" y="132662"/>
                    <a:pt x="149274" y="132662"/>
                  </a:cubicBezTo>
                  <a:close/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8" name="Google Shape;1828;p72"/>
            <p:cNvSpPr/>
            <p:nvPr/>
          </p:nvSpPr>
          <p:spPr>
            <a:xfrm>
              <a:off x="1835650" y="1776725"/>
              <a:ext cx="4099625" cy="1734600"/>
            </a:xfrm>
            <a:custGeom>
              <a:avLst/>
              <a:gdLst/>
              <a:ahLst/>
              <a:cxnLst/>
              <a:rect l="l" t="t" r="r" b="b"/>
              <a:pathLst>
                <a:path w="163985" h="69384" fill="none" extrusionOk="0">
                  <a:moveTo>
                    <a:pt x="0" y="22216"/>
                  </a:moveTo>
                  <a:lnTo>
                    <a:pt x="9040" y="22216"/>
                  </a:lnTo>
                  <a:lnTo>
                    <a:pt x="9040" y="60643"/>
                  </a:lnTo>
                  <a:lnTo>
                    <a:pt x="21849" y="60643"/>
                  </a:lnTo>
                  <a:lnTo>
                    <a:pt x="21849" y="9941"/>
                  </a:lnTo>
                  <a:lnTo>
                    <a:pt x="31756" y="0"/>
                  </a:lnTo>
                  <a:lnTo>
                    <a:pt x="48435" y="0"/>
                  </a:lnTo>
                  <a:lnTo>
                    <a:pt x="48435" y="45533"/>
                  </a:lnTo>
                  <a:lnTo>
                    <a:pt x="61911" y="59009"/>
                  </a:lnTo>
                  <a:lnTo>
                    <a:pt x="77522" y="59009"/>
                  </a:lnTo>
                  <a:lnTo>
                    <a:pt x="77522" y="33024"/>
                  </a:lnTo>
                  <a:lnTo>
                    <a:pt x="92767" y="33024"/>
                  </a:lnTo>
                  <a:lnTo>
                    <a:pt x="92767" y="53905"/>
                  </a:lnTo>
                  <a:lnTo>
                    <a:pt x="99271" y="53905"/>
                  </a:lnTo>
                  <a:lnTo>
                    <a:pt x="99271" y="65414"/>
                  </a:lnTo>
                  <a:lnTo>
                    <a:pt x="96369" y="65414"/>
                  </a:lnTo>
                  <a:lnTo>
                    <a:pt x="96369" y="69383"/>
                  </a:lnTo>
                  <a:lnTo>
                    <a:pt x="109846" y="69383"/>
                  </a:lnTo>
                  <a:lnTo>
                    <a:pt x="109846" y="13943"/>
                  </a:lnTo>
                  <a:lnTo>
                    <a:pt x="134930" y="13943"/>
                  </a:lnTo>
                  <a:lnTo>
                    <a:pt x="134930" y="37293"/>
                  </a:lnTo>
                  <a:lnTo>
                    <a:pt x="146839" y="25352"/>
                  </a:lnTo>
                  <a:lnTo>
                    <a:pt x="146839" y="3836"/>
                  </a:lnTo>
                  <a:lnTo>
                    <a:pt x="163984" y="3836"/>
                  </a:lnTo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9" name="Google Shape;1829;p72"/>
            <p:cNvSpPr/>
            <p:nvPr/>
          </p:nvSpPr>
          <p:spPr>
            <a:xfrm>
              <a:off x="5859350" y="1311422"/>
              <a:ext cx="151800" cy="152625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0"/>
                  </a:moveTo>
                  <a:cubicBezTo>
                    <a:pt x="1368" y="0"/>
                    <a:pt x="1" y="1368"/>
                    <a:pt x="1" y="3069"/>
                  </a:cubicBezTo>
                  <a:cubicBezTo>
                    <a:pt x="1" y="4737"/>
                    <a:pt x="1368" y="6105"/>
                    <a:pt x="3036" y="6105"/>
                  </a:cubicBezTo>
                  <a:cubicBezTo>
                    <a:pt x="4704" y="6105"/>
                    <a:pt x="6072" y="4737"/>
                    <a:pt x="6072" y="3069"/>
                  </a:cubicBezTo>
                  <a:cubicBezTo>
                    <a:pt x="6072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30" name="Google Shape;1830;p72"/>
            <p:cNvSpPr/>
            <p:nvPr/>
          </p:nvSpPr>
          <p:spPr>
            <a:xfrm>
              <a:off x="4544250" y="1033675"/>
              <a:ext cx="75900" cy="75075"/>
            </a:xfrm>
            <a:custGeom>
              <a:avLst/>
              <a:gdLst/>
              <a:ahLst/>
              <a:cxnLst/>
              <a:rect l="l" t="t" r="r" b="b"/>
              <a:pathLst>
                <a:path w="3036" h="3003" fill="none" extrusionOk="0">
                  <a:moveTo>
                    <a:pt x="3036" y="1502"/>
                  </a:moveTo>
                  <a:cubicBezTo>
                    <a:pt x="3036" y="2336"/>
                    <a:pt x="2335" y="3003"/>
                    <a:pt x="1502" y="3003"/>
                  </a:cubicBezTo>
                  <a:cubicBezTo>
                    <a:pt x="668" y="3003"/>
                    <a:pt x="0" y="2336"/>
                    <a:pt x="0" y="1502"/>
                  </a:cubicBezTo>
                  <a:cubicBezTo>
                    <a:pt x="0" y="668"/>
                    <a:pt x="668" y="1"/>
                    <a:pt x="1502" y="1"/>
                  </a:cubicBezTo>
                  <a:cubicBezTo>
                    <a:pt x="2335" y="1"/>
                    <a:pt x="3036" y="635"/>
                    <a:pt x="3036" y="1502"/>
                  </a:cubicBez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dk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31" name="Google Shape;1831;p72"/>
            <p:cNvSpPr/>
            <p:nvPr/>
          </p:nvSpPr>
          <p:spPr>
            <a:xfrm>
              <a:off x="1883175" y="3141025"/>
              <a:ext cx="116775" cy="116775"/>
            </a:xfrm>
            <a:custGeom>
              <a:avLst/>
              <a:gdLst/>
              <a:ahLst/>
              <a:cxnLst/>
              <a:rect l="l" t="t" r="r" b="b"/>
              <a:pathLst>
                <a:path w="4671" h="4671" extrusionOk="0">
                  <a:moveTo>
                    <a:pt x="4671" y="2335"/>
                  </a:moveTo>
                  <a:cubicBezTo>
                    <a:pt x="4671" y="3636"/>
                    <a:pt x="3637" y="4670"/>
                    <a:pt x="2336" y="4670"/>
                  </a:cubicBezTo>
                  <a:cubicBezTo>
                    <a:pt x="1068" y="4670"/>
                    <a:pt x="1" y="3636"/>
                    <a:pt x="1" y="2335"/>
                  </a:cubicBezTo>
                  <a:cubicBezTo>
                    <a:pt x="1" y="1068"/>
                    <a:pt x="1068" y="0"/>
                    <a:pt x="2336" y="0"/>
                  </a:cubicBezTo>
                  <a:cubicBezTo>
                    <a:pt x="3637" y="0"/>
                    <a:pt x="4671" y="1068"/>
                    <a:pt x="4671" y="23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32" name="Google Shape;1832;p72"/>
            <p:cNvSpPr/>
            <p:nvPr/>
          </p:nvSpPr>
          <p:spPr>
            <a:xfrm>
              <a:off x="4096425" y="1180450"/>
              <a:ext cx="116775" cy="116775"/>
            </a:xfrm>
            <a:custGeom>
              <a:avLst/>
              <a:gdLst/>
              <a:ahLst/>
              <a:cxnLst/>
              <a:rect l="l" t="t" r="r" b="b"/>
              <a:pathLst>
                <a:path w="4671" h="4671" extrusionOk="0">
                  <a:moveTo>
                    <a:pt x="4671" y="2336"/>
                  </a:moveTo>
                  <a:cubicBezTo>
                    <a:pt x="4671" y="3637"/>
                    <a:pt x="3637" y="4671"/>
                    <a:pt x="2336" y="4671"/>
                  </a:cubicBezTo>
                  <a:cubicBezTo>
                    <a:pt x="1035" y="4671"/>
                    <a:pt x="1" y="3637"/>
                    <a:pt x="1" y="2336"/>
                  </a:cubicBezTo>
                  <a:cubicBezTo>
                    <a:pt x="1" y="1035"/>
                    <a:pt x="1035" y="1"/>
                    <a:pt x="2336" y="1"/>
                  </a:cubicBezTo>
                  <a:cubicBezTo>
                    <a:pt x="3637" y="1"/>
                    <a:pt x="4671" y="1001"/>
                    <a:pt x="4671" y="2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1836" name="Google Shape;1836;p72"/>
          <p:cNvGrpSpPr/>
          <p:nvPr/>
        </p:nvGrpSpPr>
        <p:grpSpPr>
          <a:xfrm>
            <a:off x="6296817" y="2531674"/>
            <a:ext cx="4935185" cy="3664559"/>
            <a:chOff x="1532925" y="1531550"/>
            <a:chExt cx="4524925" cy="3359925"/>
          </a:xfrm>
        </p:grpSpPr>
        <p:sp>
          <p:nvSpPr>
            <p:cNvPr id="1837" name="Google Shape;1837;p72"/>
            <p:cNvSpPr/>
            <p:nvPr/>
          </p:nvSpPr>
          <p:spPr>
            <a:xfrm>
              <a:off x="5614175" y="3502125"/>
              <a:ext cx="152650" cy="151800"/>
            </a:xfrm>
            <a:custGeom>
              <a:avLst/>
              <a:gdLst/>
              <a:ahLst/>
              <a:cxnLst/>
              <a:rect l="l" t="t" r="r" b="b"/>
              <a:pathLst>
                <a:path w="6106" h="6072" extrusionOk="0">
                  <a:moveTo>
                    <a:pt x="3036" y="0"/>
                  </a:moveTo>
                  <a:cubicBezTo>
                    <a:pt x="1368" y="0"/>
                    <a:pt x="1" y="1368"/>
                    <a:pt x="1" y="3036"/>
                  </a:cubicBezTo>
                  <a:cubicBezTo>
                    <a:pt x="1" y="4703"/>
                    <a:pt x="1368" y="6071"/>
                    <a:pt x="3036" y="6071"/>
                  </a:cubicBezTo>
                  <a:cubicBezTo>
                    <a:pt x="4737" y="6071"/>
                    <a:pt x="6105" y="4703"/>
                    <a:pt x="6105" y="3036"/>
                  </a:cubicBezTo>
                  <a:cubicBezTo>
                    <a:pt x="6105" y="1368"/>
                    <a:pt x="4737" y="0"/>
                    <a:pt x="3036" y="0"/>
                  </a:cubicBez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38" name="Google Shape;1838;p72"/>
            <p:cNvSpPr/>
            <p:nvPr/>
          </p:nvSpPr>
          <p:spPr>
            <a:xfrm>
              <a:off x="2500300" y="1614925"/>
              <a:ext cx="75075" cy="75075"/>
            </a:xfrm>
            <a:custGeom>
              <a:avLst/>
              <a:gdLst/>
              <a:ahLst/>
              <a:cxnLst/>
              <a:rect l="l" t="t" r="r" b="b"/>
              <a:pathLst>
                <a:path w="3003" h="3003" fill="none" extrusionOk="0">
                  <a:moveTo>
                    <a:pt x="3002" y="1502"/>
                  </a:moveTo>
                  <a:cubicBezTo>
                    <a:pt x="3002" y="2336"/>
                    <a:pt x="2335" y="3003"/>
                    <a:pt x="1501" y="3003"/>
                  </a:cubicBezTo>
                  <a:cubicBezTo>
                    <a:pt x="667" y="3003"/>
                    <a:pt x="0" y="2336"/>
                    <a:pt x="0" y="1502"/>
                  </a:cubicBezTo>
                  <a:cubicBezTo>
                    <a:pt x="0" y="668"/>
                    <a:pt x="667" y="1"/>
                    <a:pt x="1501" y="1"/>
                  </a:cubicBezTo>
                  <a:cubicBezTo>
                    <a:pt x="2335" y="1"/>
                    <a:pt x="3002" y="668"/>
                    <a:pt x="3002" y="1502"/>
                  </a:cubicBez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39" name="Google Shape;1839;p72"/>
            <p:cNvSpPr/>
            <p:nvPr/>
          </p:nvSpPr>
          <p:spPr>
            <a:xfrm>
              <a:off x="1713900" y="3467925"/>
              <a:ext cx="93425" cy="93425"/>
            </a:xfrm>
            <a:custGeom>
              <a:avLst/>
              <a:gdLst/>
              <a:ahLst/>
              <a:cxnLst/>
              <a:rect l="l" t="t" r="r" b="b"/>
              <a:pathLst>
                <a:path w="3737" h="3737" extrusionOk="0">
                  <a:moveTo>
                    <a:pt x="1868" y="0"/>
                  </a:moveTo>
                  <a:cubicBezTo>
                    <a:pt x="834" y="0"/>
                    <a:pt x="0" y="834"/>
                    <a:pt x="0" y="1868"/>
                  </a:cubicBezTo>
                  <a:cubicBezTo>
                    <a:pt x="0" y="2903"/>
                    <a:pt x="834" y="3736"/>
                    <a:pt x="1868" y="3736"/>
                  </a:cubicBezTo>
                  <a:cubicBezTo>
                    <a:pt x="2902" y="3736"/>
                    <a:pt x="3736" y="2903"/>
                    <a:pt x="3736" y="1868"/>
                  </a:cubicBezTo>
                  <a:cubicBezTo>
                    <a:pt x="3736" y="834"/>
                    <a:pt x="2902" y="0"/>
                    <a:pt x="1868" y="0"/>
                  </a:cubicBez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40" name="Google Shape;1840;p72"/>
            <p:cNvSpPr/>
            <p:nvPr/>
          </p:nvSpPr>
          <p:spPr>
            <a:xfrm>
              <a:off x="5900225" y="332365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836" y="1402"/>
                  </a:moveTo>
                  <a:cubicBezTo>
                    <a:pt x="2836" y="2202"/>
                    <a:pt x="2202" y="2836"/>
                    <a:pt x="1401" y="2836"/>
                  </a:cubicBezTo>
                  <a:cubicBezTo>
                    <a:pt x="601" y="2836"/>
                    <a:pt x="0" y="2202"/>
                    <a:pt x="0" y="1402"/>
                  </a:cubicBezTo>
                  <a:cubicBezTo>
                    <a:pt x="0" y="634"/>
                    <a:pt x="601" y="1"/>
                    <a:pt x="1401" y="1"/>
                  </a:cubicBezTo>
                  <a:cubicBezTo>
                    <a:pt x="2202" y="1"/>
                    <a:pt x="2836" y="634"/>
                    <a:pt x="2836" y="14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41" name="Google Shape;1841;p72"/>
            <p:cNvSpPr/>
            <p:nvPr/>
          </p:nvSpPr>
          <p:spPr>
            <a:xfrm>
              <a:off x="1552950" y="2123625"/>
              <a:ext cx="478700" cy="312275"/>
            </a:xfrm>
            <a:custGeom>
              <a:avLst/>
              <a:gdLst/>
              <a:ahLst/>
              <a:cxnLst/>
              <a:rect l="l" t="t" r="r" b="b"/>
              <a:pathLst>
                <a:path w="19148" h="12491" extrusionOk="0">
                  <a:moveTo>
                    <a:pt x="2636" y="1"/>
                  </a:moveTo>
                  <a:cubicBezTo>
                    <a:pt x="1168" y="1"/>
                    <a:pt x="0" y="1168"/>
                    <a:pt x="0" y="2636"/>
                  </a:cubicBezTo>
                  <a:lnTo>
                    <a:pt x="0" y="5972"/>
                  </a:lnTo>
                  <a:cubicBezTo>
                    <a:pt x="0" y="7439"/>
                    <a:pt x="1168" y="8607"/>
                    <a:pt x="2636" y="8607"/>
                  </a:cubicBezTo>
                  <a:lnTo>
                    <a:pt x="11042" y="8607"/>
                  </a:lnTo>
                  <a:cubicBezTo>
                    <a:pt x="11842" y="8607"/>
                    <a:pt x="12609" y="8940"/>
                    <a:pt x="13176" y="9474"/>
                  </a:cubicBezTo>
                  <a:lnTo>
                    <a:pt x="16079" y="12410"/>
                  </a:lnTo>
                  <a:cubicBezTo>
                    <a:pt x="16145" y="12466"/>
                    <a:pt x="16219" y="12491"/>
                    <a:pt x="16289" y="12491"/>
                  </a:cubicBezTo>
                  <a:cubicBezTo>
                    <a:pt x="16466" y="12491"/>
                    <a:pt x="16617" y="12334"/>
                    <a:pt x="16546" y="12143"/>
                  </a:cubicBezTo>
                  <a:lnTo>
                    <a:pt x="15678" y="8607"/>
                  </a:lnTo>
                  <a:lnTo>
                    <a:pt x="16512" y="8607"/>
                  </a:lnTo>
                  <a:cubicBezTo>
                    <a:pt x="17980" y="8607"/>
                    <a:pt x="19147" y="7439"/>
                    <a:pt x="19147" y="5972"/>
                  </a:cubicBezTo>
                  <a:lnTo>
                    <a:pt x="19147" y="2636"/>
                  </a:lnTo>
                  <a:cubicBezTo>
                    <a:pt x="19081" y="1168"/>
                    <a:pt x="17947" y="1"/>
                    <a:pt x="16512" y="1"/>
                  </a:cubicBezTo>
                  <a:close/>
                </a:path>
              </a:pathLst>
            </a:custGeom>
            <a:solidFill>
              <a:schemeClr val="dk2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42" name="Google Shape;1842;p72"/>
            <p:cNvSpPr/>
            <p:nvPr/>
          </p:nvSpPr>
          <p:spPr>
            <a:xfrm>
              <a:off x="1618825" y="2208700"/>
              <a:ext cx="193500" cy="43375"/>
            </a:xfrm>
            <a:custGeom>
              <a:avLst/>
              <a:gdLst/>
              <a:ahLst/>
              <a:cxnLst/>
              <a:rect l="l" t="t" r="r" b="b"/>
              <a:pathLst>
                <a:path w="7740" h="1735" fill="none" extrusionOk="0">
                  <a:moveTo>
                    <a:pt x="1" y="934"/>
                  </a:moveTo>
                  <a:cubicBezTo>
                    <a:pt x="1" y="934"/>
                    <a:pt x="1235" y="1735"/>
                    <a:pt x="2369" y="1568"/>
                  </a:cubicBezTo>
                  <a:cubicBezTo>
                    <a:pt x="3503" y="1401"/>
                    <a:pt x="3970" y="167"/>
                    <a:pt x="5338" y="67"/>
                  </a:cubicBezTo>
                  <a:cubicBezTo>
                    <a:pt x="6338" y="0"/>
                    <a:pt x="6705" y="601"/>
                    <a:pt x="7739" y="1068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43" name="Google Shape;1843;p72"/>
            <p:cNvSpPr/>
            <p:nvPr/>
          </p:nvSpPr>
          <p:spPr>
            <a:xfrm>
              <a:off x="1841475" y="2206200"/>
              <a:ext cx="123450" cy="50050"/>
            </a:xfrm>
            <a:custGeom>
              <a:avLst/>
              <a:gdLst/>
              <a:ahLst/>
              <a:cxnLst/>
              <a:rect l="l" t="t" r="r" b="b"/>
              <a:pathLst>
                <a:path w="4938" h="2002" fill="none" extrusionOk="0">
                  <a:moveTo>
                    <a:pt x="1" y="1668"/>
                  </a:moveTo>
                  <a:cubicBezTo>
                    <a:pt x="1" y="1668"/>
                    <a:pt x="802" y="2001"/>
                    <a:pt x="1702" y="1768"/>
                  </a:cubicBezTo>
                  <a:cubicBezTo>
                    <a:pt x="2770" y="1468"/>
                    <a:pt x="3337" y="33"/>
                    <a:pt x="4938" y="0"/>
                  </a:cubicBezTo>
                </a:path>
              </a:pathLst>
            </a:custGeom>
            <a:noFill/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44" name="Google Shape;1844;p72"/>
            <p:cNvSpPr/>
            <p:nvPr/>
          </p:nvSpPr>
          <p:spPr>
            <a:xfrm>
              <a:off x="4450025" y="4607900"/>
              <a:ext cx="189325" cy="161825"/>
            </a:xfrm>
            <a:custGeom>
              <a:avLst/>
              <a:gdLst/>
              <a:ahLst/>
              <a:cxnLst/>
              <a:rect l="l" t="t" r="r" b="b"/>
              <a:pathLst>
                <a:path w="7573" h="6473" extrusionOk="0">
                  <a:moveTo>
                    <a:pt x="701" y="1"/>
                  </a:moveTo>
                  <a:lnTo>
                    <a:pt x="0" y="5638"/>
                  </a:lnTo>
                  <a:lnTo>
                    <a:pt x="6505" y="6472"/>
                  </a:lnTo>
                  <a:lnTo>
                    <a:pt x="7572" y="635"/>
                  </a:lnTo>
                  <a:close/>
                </a:path>
              </a:pathLst>
            </a:custGeom>
            <a:solidFill>
              <a:srgbClr val="6B3D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45" name="Google Shape;1845;p72"/>
            <p:cNvSpPr/>
            <p:nvPr/>
          </p:nvSpPr>
          <p:spPr>
            <a:xfrm>
              <a:off x="3612750" y="3165200"/>
              <a:ext cx="1195875" cy="1488600"/>
            </a:xfrm>
            <a:custGeom>
              <a:avLst/>
              <a:gdLst/>
              <a:ahLst/>
              <a:cxnLst/>
              <a:rect l="l" t="t" r="r" b="b"/>
              <a:pathLst>
                <a:path w="47835" h="59544" extrusionOk="0">
                  <a:moveTo>
                    <a:pt x="47534" y="29188"/>
                  </a:moveTo>
                  <a:cubicBezTo>
                    <a:pt x="47334" y="24385"/>
                    <a:pt x="42631" y="1"/>
                    <a:pt x="42631" y="1"/>
                  </a:cubicBezTo>
                  <a:lnTo>
                    <a:pt x="18214" y="3804"/>
                  </a:lnTo>
                  <a:lnTo>
                    <a:pt x="13877" y="25819"/>
                  </a:lnTo>
                  <a:cubicBezTo>
                    <a:pt x="13877" y="25819"/>
                    <a:pt x="13677" y="26653"/>
                    <a:pt x="13343" y="27020"/>
                  </a:cubicBezTo>
                  <a:cubicBezTo>
                    <a:pt x="12976" y="27454"/>
                    <a:pt x="12509" y="27721"/>
                    <a:pt x="12309" y="28121"/>
                  </a:cubicBezTo>
                  <a:cubicBezTo>
                    <a:pt x="12143" y="28388"/>
                    <a:pt x="11942" y="29455"/>
                    <a:pt x="11709" y="29822"/>
                  </a:cubicBezTo>
                  <a:cubicBezTo>
                    <a:pt x="11509" y="30189"/>
                    <a:pt x="10708" y="30656"/>
                    <a:pt x="10408" y="31123"/>
                  </a:cubicBezTo>
                  <a:cubicBezTo>
                    <a:pt x="10141" y="31557"/>
                    <a:pt x="10074" y="32291"/>
                    <a:pt x="9808" y="33158"/>
                  </a:cubicBezTo>
                  <a:cubicBezTo>
                    <a:pt x="9707" y="33358"/>
                    <a:pt x="9541" y="33825"/>
                    <a:pt x="8807" y="35126"/>
                  </a:cubicBezTo>
                  <a:lnTo>
                    <a:pt x="8807" y="35126"/>
                  </a:lnTo>
                  <a:lnTo>
                    <a:pt x="1" y="49703"/>
                  </a:lnTo>
                  <a:lnTo>
                    <a:pt x="7439" y="54673"/>
                  </a:lnTo>
                  <a:cubicBezTo>
                    <a:pt x="7439" y="54673"/>
                    <a:pt x="21749" y="36994"/>
                    <a:pt x="25052" y="32357"/>
                  </a:cubicBezTo>
                  <a:cubicBezTo>
                    <a:pt x="26253" y="30656"/>
                    <a:pt x="30222" y="21483"/>
                    <a:pt x="30656" y="18647"/>
                  </a:cubicBezTo>
                  <a:cubicBezTo>
                    <a:pt x="31056" y="20115"/>
                    <a:pt x="33758" y="23284"/>
                    <a:pt x="33825" y="23384"/>
                  </a:cubicBezTo>
                  <a:cubicBezTo>
                    <a:pt x="34292" y="24318"/>
                    <a:pt x="34458" y="24552"/>
                    <a:pt x="34458" y="25352"/>
                  </a:cubicBezTo>
                  <a:cubicBezTo>
                    <a:pt x="34458" y="26153"/>
                    <a:pt x="34358" y="27220"/>
                    <a:pt x="34559" y="28054"/>
                  </a:cubicBezTo>
                  <a:cubicBezTo>
                    <a:pt x="34725" y="28888"/>
                    <a:pt x="35392" y="29822"/>
                    <a:pt x="35459" y="30956"/>
                  </a:cubicBezTo>
                  <a:lnTo>
                    <a:pt x="35459" y="30956"/>
                  </a:lnTo>
                  <a:lnTo>
                    <a:pt x="35459" y="30990"/>
                  </a:lnTo>
                  <a:cubicBezTo>
                    <a:pt x="35493" y="31323"/>
                    <a:pt x="35493" y="31623"/>
                    <a:pt x="35493" y="31824"/>
                  </a:cubicBezTo>
                  <a:cubicBezTo>
                    <a:pt x="35493" y="35693"/>
                    <a:pt x="33858" y="58176"/>
                    <a:pt x="33858" y="58176"/>
                  </a:cubicBezTo>
                  <a:lnTo>
                    <a:pt x="43498" y="59510"/>
                  </a:lnTo>
                  <a:cubicBezTo>
                    <a:pt x="43532" y="59543"/>
                    <a:pt x="47835" y="35860"/>
                    <a:pt x="47534" y="29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46" name="Google Shape;1846;p72"/>
            <p:cNvSpPr/>
            <p:nvPr/>
          </p:nvSpPr>
          <p:spPr>
            <a:xfrm>
              <a:off x="4399150" y="4718825"/>
              <a:ext cx="463675" cy="164300"/>
            </a:xfrm>
            <a:custGeom>
              <a:avLst/>
              <a:gdLst/>
              <a:ahLst/>
              <a:cxnLst/>
              <a:rect l="l" t="t" r="r" b="b"/>
              <a:pathLst>
                <a:path w="18547" h="6572" extrusionOk="0">
                  <a:moveTo>
                    <a:pt x="7654" y="1"/>
                  </a:moveTo>
                  <a:cubicBezTo>
                    <a:pt x="6441" y="1"/>
                    <a:pt x="5771" y="1201"/>
                    <a:pt x="5771" y="1201"/>
                  </a:cubicBezTo>
                  <a:lnTo>
                    <a:pt x="2068" y="701"/>
                  </a:lnTo>
                  <a:cubicBezTo>
                    <a:pt x="2068" y="701"/>
                    <a:pt x="0" y="2369"/>
                    <a:pt x="267" y="6572"/>
                  </a:cubicBezTo>
                  <a:lnTo>
                    <a:pt x="18547" y="6572"/>
                  </a:lnTo>
                  <a:cubicBezTo>
                    <a:pt x="18547" y="6572"/>
                    <a:pt x="17913" y="3069"/>
                    <a:pt x="11675" y="2102"/>
                  </a:cubicBezTo>
                  <a:cubicBezTo>
                    <a:pt x="11675" y="2102"/>
                    <a:pt x="9440" y="267"/>
                    <a:pt x="8006" y="34"/>
                  </a:cubicBezTo>
                  <a:cubicBezTo>
                    <a:pt x="7884" y="11"/>
                    <a:pt x="7766" y="1"/>
                    <a:pt x="7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47" name="Google Shape;1847;p72"/>
            <p:cNvSpPr/>
            <p:nvPr/>
          </p:nvSpPr>
          <p:spPr>
            <a:xfrm>
              <a:off x="3525200" y="4412775"/>
              <a:ext cx="228500" cy="222675"/>
            </a:xfrm>
            <a:custGeom>
              <a:avLst/>
              <a:gdLst/>
              <a:ahLst/>
              <a:cxnLst/>
              <a:rect l="l" t="t" r="r" b="b"/>
              <a:pathLst>
                <a:path w="9140" h="8907" extrusionOk="0">
                  <a:moveTo>
                    <a:pt x="3703" y="0"/>
                  </a:moveTo>
                  <a:lnTo>
                    <a:pt x="0" y="5404"/>
                  </a:lnTo>
                  <a:lnTo>
                    <a:pt x="2535" y="7772"/>
                  </a:lnTo>
                  <a:lnTo>
                    <a:pt x="4837" y="8907"/>
                  </a:lnTo>
                  <a:lnTo>
                    <a:pt x="9140" y="3636"/>
                  </a:lnTo>
                  <a:close/>
                </a:path>
              </a:pathLst>
            </a:custGeom>
            <a:solidFill>
              <a:srgbClr val="6B3D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48" name="Google Shape;1848;p72"/>
            <p:cNvSpPr/>
            <p:nvPr/>
          </p:nvSpPr>
          <p:spPr>
            <a:xfrm>
              <a:off x="3415950" y="4547875"/>
              <a:ext cx="362775" cy="334425"/>
            </a:xfrm>
            <a:custGeom>
              <a:avLst/>
              <a:gdLst/>
              <a:ahLst/>
              <a:cxnLst/>
              <a:rect l="l" t="t" r="r" b="b"/>
              <a:pathLst>
                <a:path w="14511" h="13377" extrusionOk="0">
                  <a:moveTo>
                    <a:pt x="4370" y="0"/>
                  </a:moveTo>
                  <a:cubicBezTo>
                    <a:pt x="4370" y="0"/>
                    <a:pt x="1335" y="0"/>
                    <a:pt x="0" y="2869"/>
                  </a:cubicBezTo>
                  <a:lnTo>
                    <a:pt x="6305" y="13376"/>
                  </a:lnTo>
                  <a:lnTo>
                    <a:pt x="12009" y="13376"/>
                  </a:lnTo>
                  <a:cubicBezTo>
                    <a:pt x="12009" y="13376"/>
                    <a:pt x="14511" y="10374"/>
                    <a:pt x="9474" y="8706"/>
                  </a:cubicBezTo>
                  <a:cubicBezTo>
                    <a:pt x="9474" y="8706"/>
                    <a:pt x="9941" y="3102"/>
                    <a:pt x="9874" y="2635"/>
                  </a:cubicBezTo>
                  <a:cubicBezTo>
                    <a:pt x="9734" y="2100"/>
                    <a:pt x="9263" y="1935"/>
                    <a:pt x="8735" y="1935"/>
                  </a:cubicBezTo>
                  <a:cubicBezTo>
                    <a:pt x="7879" y="1935"/>
                    <a:pt x="6872" y="2368"/>
                    <a:pt x="6872" y="2368"/>
                  </a:cubicBezTo>
                  <a:lnTo>
                    <a:pt x="4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49" name="Google Shape;1849;p72"/>
            <p:cNvSpPr/>
            <p:nvPr/>
          </p:nvSpPr>
          <p:spPr>
            <a:xfrm>
              <a:off x="3856250" y="2192000"/>
              <a:ext cx="940700" cy="1234250"/>
            </a:xfrm>
            <a:custGeom>
              <a:avLst/>
              <a:gdLst/>
              <a:ahLst/>
              <a:cxnLst/>
              <a:rect l="l" t="t" r="r" b="b"/>
              <a:pathLst>
                <a:path w="37628" h="49370" extrusionOk="0">
                  <a:moveTo>
                    <a:pt x="33825" y="9374"/>
                  </a:moveTo>
                  <a:cubicBezTo>
                    <a:pt x="32057" y="7006"/>
                    <a:pt x="23484" y="5271"/>
                    <a:pt x="23484" y="5271"/>
                  </a:cubicBezTo>
                  <a:lnTo>
                    <a:pt x="15946" y="5438"/>
                  </a:lnTo>
                  <a:cubicBezTo>
                    <a:pt x="15946" y="5438"/>
                    <a:pt x="14411" y="5338"/>
                    <a:pt x="12443" y="4237"/>
                  </a:cubicBezTo>
                  <a:cubicBezTo>
                    <a:pt x="10442" y="3103"/>
                    <a:pt x="5838" y="1"/>
                    <a:pt x="5838" y="1"/>
                  </a:cubicBezTo>
                  <a:lnTo>
                    <a:pt x="1" y="8274"/>
                  </a:lnTo>
                  <a:cubicBezTo>
                    <a:pt x="1" y="8274"/>
                    <a:pt x="7106" y="13777"/>
                    <a:pt x="7973" y="14878"/>
                  </a:cubicBezTo>
                  <a:cubicBezTo>
                    <a:pt x="10475" y="18014"/>
                    <a:pt x="11075" y="21683"/>
                    <a:pt x="11075" y="21683"/>
                  </a:cubicBezTo>
                  <a:cubicBezTo>
                    <a:pt x="10842" y="30423"/>
                    <a:pt x="7239" y="43966"/>
                    <a:pt x="7239" y="43966"/>
                  </a:cubicBezTo>
                  <a:cubicBezTo>
                    <a:pt x="7239" y="43966"/>
                    <a:pt x="15745" y="49370"/>
                    <a:pt x="26987" y="47702"/>
                  </a:cubicBezTo>
                  <a:cubicBezTo>
                    <a:pt x="30990" y="47101"/>
                    <a:pt x="34826" y="44733"/>
                    <a:pt x="34826" y="44733"/>
                  </a:cubicBezTo>
                  <a:cubicBezTo>
                    <a:pt x="34826" y="44733"/>
                    <a:pt x="35393" y="30289"/>
                    <a:pt x="34092" y="21383"/>
                  </a:cubicBezTo>
                  <a:lnTo>
                    <a:pt x="37628" y="21917"/>
                  </a:lnTo>
                  <a:cubicBezTo>
                    <a:pt x="37561" y="21917"/>
                    <a:pt x="37161" y="13878"/>
                    <a:pt x="33825" y="93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50" name="Google Shape;1850;p72"/>
            <p:cNvSpPr/>
            <p:nvPr/>
          </p:nvSpPr>
          <p:spPr>
            <a:xfrm>
              <a:off x="4149800" y="1936000"/>
              <a:ext cx="67575" cy="127750"/>
            </a:xfrm>
            <a:custGeom>
              <a:avLst/>
              <a:gdLst/>
              <a:ahLst/>
              <a:cxnLst/>
              <a:rect l="l" t="t" r="r" b="b"/>
              <a:pathLst>
                <a:path w="2703" h="5110" extrusionOk="0">
                  <a:moveTo>
                    <a:pt x="1235" y="0"/>
                  </a:moveTo>
                  <a:cubicBezTo>
                    <a:pt x="1235" y="0"/>
                    <a:pt x="1" y="267"/>
                    <a:pt x="167" y="1501"/>
                  </a:cubicBezTo>
                  <a:cubicBezTo>
                    <a:pt x="234" y="2235"/>
                    <a:pt x="1035" y="2569"/>
                    <a:pt x="768" y="3136"/>
                  </a:cubicBezTo>
                  <a:cubicBezTo>
                    <a:pt x="401" y="4137"/>
                    <a:pt x="668" y="4937"/>
                    <a:pt x="1435" y="5104"/>
                  </a:cubicBezTo>
                  <a:cubicBezTo>
                    <a:pt x="1452" y="5107"/>
                    <a:pt x="1468" y="5109"/>
                    <a:pt x="1485" y="5109"/>
                  </a:cubicBezTo>
                  <a:cubicBezTo>
                    <a:pt x="2249" y="5109"/>
                    <a:pt x="2569" y="1401"/>
                    <a:pt x="2569" y="1401"/>
                  </a:cubicBezTo>
                  <a:lnTo>
                    <a:pt x="2702" y="334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51" name="Google Shape;1851;p72"/>
            <p:cNvSpPr/>
            <p:nvPr/>
          </p:nvSpPr>
          <p:spPr>
            <a:xfrm>
              <a:off x="4153125" y="1772550"/>
              <a:ext cx="317775" cy="653825"/>
            </a:xfrm>
            <a:custGeom>
              <a:avLst/>
              <a:gdLst/>
              <a:ahLst/>
              <a:cxnLst/>
              <a:rect l="l" t="t" r="r" b="b"/>
              <a:pathLst>
                <a:path w="12711" h="26153" extrusionOk="0">
                  <a:moveTo>
                    <a:pt x="2403" y="5771"/>
                  </a:moveTo>
                  <a:cubicBezTo>
                    <a:pt x="4838" y="0"/>
                    <a:pt x="12710" y="1034"/>
                    <a:pt x="12710" y="7306"/>
                  </a:cubicBezTo>
                  <a:cubicBezTo>
                    <a:pt x="12710" y="12342"/>
                    <a:pt x="10909" y="15144"/>
                    <a:pt x="10909" y="15144"/>
                  </a:cubicBezTo>
                  <a:lnTo>
                    <a:pt x="11809" y="22116"/>
                  </a:lnTo>
                  <a:lnTo>
                    <a:pt x="9308" y="26152"/>
                  </a:lnTo>
                  <a:lnTo>
                    <a:pt x="3970" y="22250"/>
                  </a:lnTo>
                  <a:lnTo>
                    <a:pt x="4938" y="17813"/>
                  </a:lnTo>
                  <a:cubicBezTo>
                    <a:pt x="4638" y="17813"/>
                    <a:pt x="4371" y="17813"/>
                    <a:pt x="4037" y="17780"/>
                  </a:cubicBezTo>
                  <a:cubicBezTo>
                    <a:pt x="535" y="17346"/>
                    <a:pt x="1" y="11509"/>
                    <a:pt x="2403" y="5771"/>
                  </a:cubicBezTo>
                  <a:close/>
                </a:path>
              </a:pathLst>
            </a:custGeom>
            <a:solidFill>
              <a:srgbClr val="6B3D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52" name="Google Shape;1852;p72"/>
            <p:cNvSpPr/>
            <p:nvPr/>
          </p:nvSpPr>
          <p:spPr>
            <a:xfrm>
              <a:off x="4265725" y="2175325"/>
              <a:ext cx="109250" cy="104275"/>
            </a:xfrm>
            <a:custGeom>
              <a:avLst/>
              <a:gdLst/>
              <a:ahLst/>
              <a:cxnLst/>
              <a:rect l="l" t="t" r="r" b="b"/>
              <a:pathLst>
                <a:path w="4370" h="4171" extrusionOk="0">
                  <a:moveTo>
                    <a:pt x="4370" y="1"/>
                  </a:moveTo>
                  <a:lnTo>
                    <a:pt x="4370" y="1"/>
                  </a:lnTo>
                  <a:cubicBezTo>
                    <a:pt x="2302" y="1569"/>
                    <a:pt x="501" y="1702"/>
                    <a:pt x="501" y="1702"/>
                  </a:cubicBezTo>
                  <a:lnTo>
                    <a:pt x="0" y="4170"/>
                  </a:lnTo>
                  <a:cubicBezTo>
                    <a:pt x="4170" y="3236"/>
                    <a:pt x="4370" y="1"/>
                    <a:pt x="4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53" name="Google Shape;1853;p72"/>
            <p:cNvSpPr/>
            <p:nvPr/>
          </p:nvSpPr>
          <p:spPr>
            <a:xfrm>
              <a:off x="4351600" y="1954350"/>
              <a:ext cx="182675" cy="237675"/>
            </a:xfrm>
            <a:custGeom>
              <a:avLst/>
              <a:gdLst/>
              <a:ahLst/>
              <a:cxnLst/>
              <a:rect l="l" t="t" r="r" b="b"/>
              <a:pathLst>
                <a:path w="7307" h="9507" extrusionOk="0">
                  <a:moveTo>
                    <a:pt x="401" y="0"/>
                  </a:moveTo>
                  <a:lnTo>
                    <a:pt x="401" y="0"/>
                  </a:lnTo>
                  <a:cubicBezTo>
                    <a:pt x="1" y="1234"/>
                    <a:pt x="1102" y="1768"/>
                    <a:pt x="1469" y="2102"/>
                  </a:cubicBezTo>
                  <a:cubicBezTo>
                    <a:pt x="1836" y="2435"/>
                    <a:pt x="1435" y="3503"/>
                    <a:pt x="1902" y="4003"/>
                  </a:cubicBezTo>
                  <a:cubicBezTo>
                    <a:pt x="2336" y="4503"/>
                    <a:pt x="2970" y="4537"/>
                    <a:pt x="2970" y="5171"/>
                  </a:cubicBezTo>
                  <a:cubicBezTo>
                    <a:pt x="2970" y="5771"/>
                    <a:pt x="2336" y="6171"/>
                    <a:pt x="2336" y="6672"/>
                  </a:cubicBezTo>
                  <a:cubicBezTo>
                    <a:pt x="2336" y="7172"/>
                    <a:pt x="3003" y="7872"/>
                    <a:pt x="3003" y="7872"/>
                  </a:cubicBezTo>
                  <a:lnTo>
                    <a:pt x="3237" y="9507"/>
                  </a:lnTo>
                  <a:cubicBezTo>
                    <a:pt x="3904" y="9407"/>
                    <a:pt x="3737" y="9007"/>
                    <a:pt x="4004" y="8173"/>
                  </a:cubicBezTo>
                  <a:cubicBezTo>
                    <a:pt x="4304" y="7339"/>
                    <a:pt x="5238" y="7839"/>
                    <a:pt x="5772" y="6905"/>
                  </a:cubicBezTo>
                  <a:cubicBezTo>
                    <a:pt x="6305" y="6004"/>
                    <a:pt x="5572" y="5571"/>
                    <a:pt x="5738" y="4870"/>
                  </a:cubicBezTo>
                  <a:cubicBezTo>
                    <a:pt x="5939" y="4170"/>
                    <a:pt x="7206" y="4070"/>
                    <a:pt x="7273" y="3069"/>
                  </a:cubicBezTo>
                  <a:cubicBezTo>
                    <a:pt x="7306" y="2068"/>
                    <a:pt x="6572" y="1535"/>
                    <a:pt x="6572" y="1535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54" name="Google Shape;1854;p72"/>
            <p:cNvSpPr/>
            <p:nvPr/>
          </p:nvSpPr>
          <p:spPr>
            <a:xfrm>
              <a:off x="4003875" y="1910975"/>
              <a:ext cx="396975" cy="69250"/>
            </a:xfrm>
            <a:custGeom>
              <a:avLst/>
              <a:gdLst/>
              <a:ahLst/>
              <a:cxnLst/>
              <a:rect l="l" t="t" r="r" b="b"/>
              <a:pathLst>
                <a:path w="15879" h="2770" extrusionOk="0">
                  <a:moveTo>
                    <a:pt x="15878" y="2135"/>
                  </a:moveTo>
                  <a:cubicBezTo>
                    <a:pt x="15878" y="2135"/>
                    <a:pt x="15144" y="2769"/>
                    <a:pt x="10041" y="2636"/>
                  </a:cubicBezTo>
                  <a:cubicBezTo>
                    <a:pt x="5070" y="2502"/>
                    <a:pt x="0" y="768"/>
                    <a:pt x="7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55" name="Google Shape;1855;p72"/>
            <p:cNvSpPr/>
            <p:nvPr/>
          </p:nvSpPr>
          <p:spPr>
            <a:xfrm>
              <a:off x="4187325" y="1755025"/>
              <a:ext cx="372800" cy="237700"/>
            </a:xfrm>
            <a:custGeom>
              <a:avLst/>
              <a:gdLst/>
              <a:ahLst/>
              <a:cxnLst/>
              <a:rect l="l" t="t" r="r" b="b"/>
              <a:pathLst>
                <a:path w="14912" h="9508" extrusionOk="0">
                  <a:moveTo>
                    <a:pt x="1" y="6239"/>
                  </a:moveTo>
                  <a:cubicBezTo>
                    <a:pt x="1" y="6239"/>
                    <a:pt x="1235" y="1"/>
                    <a:pt x="7306" y="1102"/>
                  </a:cubicBezTo>
                  <a:cubicBezTo>
                    <a:pt x="14911" y="2536"/>
                    <a:pt x="13177" y="9508"/>
                    <a:pt x="13177" y="95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56" name="Google Shape;1856;p72"/>
            <p:cNvSpPr/>
            <p:nvPr/>
          </p:nvSpPr>
          <p:spPr>
            <a:xfrm>
              <a:off x="4378300" y="1790050"/>
              <a:ext cx="64225" cy="170975"/>
            </a:xfrm>
            <a:custGeom>
              <a:avLst/>
              <a:gdLst/>
              <a:ahLst/>
              <a:cxnLst/>
              <a:rect l="l" t="t" r="r" b="b"/>
              <a:pathLst>
                <a:path w="2569" h="6839" fill="none" extrusionOk="0">
                  <a:moveTo>
                    <a:pt x="0" y="1"/>
                  </a:moveTo>
                  <a:cubicBezTo>
                    <a:pt x="0" y="1"/>
                    <a:pt x="2569" y="1635"/>
                    <a:pt x="1101" y="6839"/>
                  </a:cubicBezTo>
                </a:path>
              </a:pathLst>
            </a:custGeom>
            <a:noFill/>
            <a:ln w="2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57" name="Google Shape;1857;p72"/>
            <p:cNvSpPr/>
            <p:nvPr/>
          </p:nvSpPr>
          <p:spPr>
            <a:xfrm>
              <a:off x="4392475" y="2400500"/>
              <a:ext cx="31725" cy="200150"/>
            </a:xfrm>
            <a:custGeom>
              <a:avLst/>
              <a:gdLst/>
              <a:ahLst/>
              <a:cxnLst/>
              <a:rect l="l" t="t" r="r" b="b"/>
              <a:pathLst>
                <a:path w="1269" h="8006" fill="none" extrusionOk="0">
                  <a:moveTo>
                    <a:pt x="1268" y="0"/>
                  </a:moveTo>
                  <a:lnTo>
                    <a:pt x="0" y="2202"/>
                  </a:lnTo>
                  <a:lnTo>
                    <a:pt x="868" y="8006"/>
                  </a:lnTo>
                </a:path>
              </a:pathLst>
            </a:custGeom>
            <a:noFill/>
            <a:ln w="2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58" name="Google Shape;1858;p72"/>
            <p:cNvSpPr/>
            <p:nvPr/>
          </p:nvSpPr>
          <p:spPr>
            <a:xfrm>
              <a:off x="4369950" y="2473875"/>
              <a:ext cx="16700" cy="16700"/>
            </a:xfrm>
            <a:custGeom>
              <a:avLst/>
              <a:gdLst/>
              <a:ahLst/>
              <a:cxnLst/>
              <a:rect l="l" t="t" r="r" b="b"/>
              <a:pathLst>
                <a:path w="668" h="668" extrusionOk="0">
                  <a:moveTo>
                    <a:pt x="334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" y="501"/>
                    <a:pt x="101" y="668"/>
                    <a:pt x="334" y="668"/>
                  </a:cubicBezTo>
                  <a:cubicBezTo>
                    <a:pt x="501" y="668"/>
                    <a:pt x="668" y="568"/>
                    <a:pt x="668" y="334"/>
                  </a:cubicBezTo>
                  <a:cubicBezTo>
                    <a:pt x="668" y="167"/>
                    <a:pt x="5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59" name="Google Shape;1859;p72"/>
            <p:cNvSpPr/>
            <p:nvPr/>
          </p:nvSpPr>
          <p:spPr>
            <a:xfrm>
              <a:off x="4382475" y="2548100"/>
              <a:ext cx="16700" cy="16700"/>
            </a:xfrm>
            <a:custGeom>
              <a:avLst/>
              <a:gdLst/>
              <a:ahLst/>
              <a:cxnLst/>
              <a:rect l="l" t="t" r="r" b="b"/>
              <a:pathLst>
                <a:path w="668" h="668" extrusionOk="0">
                  <a:moveTo>
                    <a:pt x="334" y="0"/>
                  </a:moveTo>
                  <a:cubicBezTo>
                    <a:pt x="100" y="34"/>
                    <a:pt x="0" y="167"/>
                    <a:pt x="0" y="334"/>
                  </a:cubicBezTo>
                  <a:cubicBezTo>
                    <a:pt x="0" y="501"/>
                    <a:pt x="100" y="668"/>
                    <a:pt x="334" y="668"/>
                  </a:cubicBezTo>
                  <a:cubicBezTo>
                    <a:pt x="467" y="668"/>
                    <a:pt x="667" y="534"/>
                    <a:pt x="667" y="334"/>
                  </a:cubicBezTo>
                  <a:cubicBezTo>
                    <a:pt x="667" y="167"/>
                    <a:pt x="53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60" name="Google Shape;1860;p72"/>
            <p:cNvSpPr/>
            <p:nvPr/>
          </p:nvSpPr>
          <p:spPr>
            <a:xfrm>
              <a:off x="3546875" y="1531550"/>
              <a:ext cx="454500" cy="812250"/>
            </a:xfrm>
            <a:custGeom>
              <a:avLst/>
              <a:gdLst/>
              <a:ahLst/>
              <a:cxnLst/>
              <a:rect l="l" t="t" r="r" b="b"/>
              <a:pathLst>
                <a:path w="18180" h="32490" extrusionOk="0">
                  <a:moveTo>
                    <a:pt x="18180" y="26486"/>
                  </a:moveTo>
                  <a:lnTo>
                    <a:pt x="13944" y="32490"/>
                  </a:lnTo>
                  <a:cubicBezTo>
                    <a:pt x="12643" y="31489"/>
                    <a:pt x="10274" y="29755"/>
                    <a:pt x="9474" y="28987"/>
                  </a:cubicBezTo>
                  <a:cubicBezTo>
                    <a:pt x="3303" y="23317"/>
                    <a:pt x="934" y="10641"/>
                    <a:pt x="934" y="10641"/>
                  </a:cubicBezTo>
                  <a:cubicBezTo>
                    <a:pt x="734" y="10241"/>
                    <a:pt x="134" y="8973"/>
                    <a:pt x="67" y="8072"/>
                  </a:cubicBezTo>
                  <a:cubicBezTo>
                    <a:pt x="0" y="7505"/>
                    <a:pt x="167" y="6138"/>
                    <a:pt x="434" y="4437"/>
                  </a:cubicBezTo>
                  <a:cubicBezTo>
                    <a:pt x="567" y="3636"/>
                    <a:pt x="501" y="3069"/>
                    <a:pt x="734" y="2935"/>
                  </a:cubicBezTo>
                  <a:cubicBezTo>
                    <a:pt x="1101" y="2669"/>
                    <a:pt x="1835" y="3269"/>
                    <a:pt x="1835" y="4170"/>
                  </a:cubicBezTo>
                  <a:cubicBezTo>
                    <a:pt x="1835" y="6605"/>
                    <a:pt x="2068" y="6405"/>
                    <a:pt x="2102" y="6171"/>
                  </a:cubicBezTo>
                  <a:cubicBezTo>
                    <a:pt x="2102" y="5938"/>
                    <a:pt x="2402" y="2735"/>
                    <a:pt x="2502" y="1268"/>
                  </a:cubicBezTo>
                  <a:cubicBezTo>
                    <a:pt x="2569" y="801"/>
                    <a:pt x="3236" y="634"/>
                    <a:pt x="3336" y="1234"/>
                  </a:cubicBezTo>
                  <a:cubicBezTo>
                    <a:pt x="3403" y="901"/>
                    <a:pt x="3403" y="634"/>
                    <a:pt x="3436" y="500"/>
                  </a:cubicBezTo>
                  <a:cubicBezTo>
                    <a:pt x="3603" y="0"/>
                    <a:pt x="4170" y="100"/>
                    <a:pt x="4270" y="467"/>
                  </a:cubicBezTo>
                  <a:cubicBezTo>
                    <a:pt x="4303" y="600"/>
                    <a:pt x="4337" y="901"/>
                    <a:pt x="4337" y="1268"/>
                  </a:cubicBezTo>
                  <a:cubicBezTo>
                    <a:pt x="4537" y="967"/>
                    <a:pt x="5004" y="1067"/>
                    <a:pt x="5137" y="1401"/>
                  </a:cubicBezTo>
                  <a:cubicBezTo>
                    <a:pt x="5171" y="1568"/>
                    <a:pt x="5204" y="1935"/>
                    <a:pt x="5271" y="2435"/>
                  </a:cubicBezTo>
                  <a:cubicBezTo>
                    <a:pt x="5438" y="2302"/>
                    <a:pt x="5638" y="2435"/>
                    <a:pt x="5671" y="2569"/>
                  </a:cubicBezTo>
                  <a:cubicBezTo>
                    <a:pt x="5838" y="3269"/>
                    <a:pt x="5838" y="5904"/>
                    <a:pt x="5771" y="6671"/>
                  </a:cubicBezTo>
                  <a:cubicBezTo>
                    <a:pt x="5671" y="7472"/>
                    <a:pt x="5204" y="8640"/>
                    <a:pt x="4804" y="9574"/>
                  </a:cubicBezTo>
                  <a:cubicBezTo>
                    <a:pt x="4504" y="10241"/>
                    <a:pt x="4537" y="10975"/>
                    <a:pt x="4837" y="11475"/>
                  </a:cubicBezTo>
                  <a:cubicBezTo>
                    <a:pt x="4837" y="11475"/>
                    <a:pt x="9174" y="18080"/>
                    <a:pt x="13677" y="22783"/>
                  </a:cubicBezTo>
                  <a:cubicBezTo>
                    <a:pt x="14677" y="23817"/>
                    <a:pt x="17012" y="25618"/>
                    <a:pt x="18180" y="26486"/>
                  </a:cubicBezTo>
                  <a:close/>
                </a:path>
              </a:pathLst>
            </a:custGeom>
            <a:solidFill>
              <a:srgbClr val="6B3D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61" name="Google Shape;1861;p72"/>
            <p:cNvSpPr/>
            <p:nvPr/>
          </p:nvSpPr>
          <p:spPr>
            <a:xfrm>
              <a:off x="4520900" y="2548925"/>
              <a:ext cx="34225" cy="156800"/>
            </a:xfrm>
            <a:custGeom>
              <a:avLst/>
              <a:gdLst/>
              <a:ahLst/>
              <a:cxnLst/>
              <a:rect l="l" t="t" r="r" b="b"/>
              <a:pathLst>
                <a:path w="1369" h="6272" extrusionOk="0">
                  <a:moveTo>
                    <a:pt x="668" y="1"/>
                  </a:moveTo>
                  <a:lnTo>
                    <a:pt x="0" y="6105"/>
                  </a:lnTo>
                  <a:lnTo>
                    <a:pt x="1368" y="6272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62" name="Google Shape;1862;p72"/>
            <p:cNvSpPr/>
            <p:nvPr/>
          </p:nvSpPr>
          <p:spPr>
            <a:xfrm>
              <a:off x="4560925" y="3226925"/>
              <a:ext cx="1189200" cy="1406850"/>
            </a:xfrm>
            <a:custGeom>
              <a:avLst/>
              <a:gdLst/>
              <a:ahLst/>
              <a:cxnLst/>
              <a:rect l="l" t="t" r="r" b="b"/>
              <a:pathLst>
                <a:path w="47568" h="56274" extrusionOk="0">
                  <a:moveTo>
                    <a:pt x="8974" y="0"/>
                  </a:moveTo>
                  <a:cubicBezTo>
                    <a:pt x="8974" y="0"/>
                    <a:pt x="7739" y="4837"/>
                    <a:pt x="4470" y="26252"/>
                  </a:cubicBezTo>
                  <a:cubicBezTo>
                    <a:pt x="2436" y="39695"/>
                    <a:pt x="1" y="54739"/>
                    <a:pt x="1" y="54739"/>
                  </a:cubicBezTo>
                  <a:lnTo>
                    <a:pt x="10541" y="55774"/>
                  </a:lnTo>
                  <a:cubicBezTo>
                    <a:pt x="10541" y="55774"/>
                    <a:pt x="13744" y="39262"/>
                    <a:pt x="14411" y="37394"/>
                  </a:cubicBezTo>
                  <a:cubicBezTo>
                    <a:pt x="15078" y="35526"/>
                    <a:pt x="14244" y="34825"/>
                    <a:pt x="14945" y="33324"/>
                  </a:cubicBezTo>
                  <a:cubicBezTo>
                    <a:pt x="15645" y="31790"/>
                    <a:pt x="16212" y="31256"/>
                    <a:pt x="16312" y="30422"/>
                  </a:cubicBezTo>
                  <a:cubicBezTo>
                    <a:pt x="16446" y="29588"/>
                    <a:pt x="15945" y="29188"/>
                    <a:pt x="16312" y="27820"/>
                  </a:cubicBezTo>
                  <a:cubicBezTo>
                    <a:pt x="16713" y="26419"/>
                    <a:pt x="19815" y="14677"/>
                    <a:pt x="19815" y="14677"/>
                  </a:cubicBezTo>
                  <a:lnTo>
                    <a:pt x="20782" y="14244"/>
                  </a:lnTo>
                  <a:cubicBezTo>
                    <a:pt x="20782" y="14244"/>
                    <a:pt x="25452" y="26586"/>
                    <a:pt x="25886" y="27487"/>
                  </a:cubicBezTo>
                  <a:cubicBezTo>
                    <a:pt x="26286" y="28354"/>
                    <a:pt x="26620" y="29488"/>
                    <a:pt x="26853" y="30189"/>
                  </a:cubicBezTo>
                  <a:cubicBezTo>
                    <a:pt x="27153" y="30889"/>
                    <a:pt x="28121" y="31690"/>
                    <a:pt x="28421" y="32190"/>
                  </a:cubicBezTo>
                  <a:cubicBezTo>
                    <a:pt x="28688" y="32690"/>
                    <a:pt x="28521" y="34225"/>
                    <a:pt x="28888" y="34992"/>
                  </a:cubicBezTo>
                  <a:cubicBezTo>
                    <a:pt x="29155" y="35759"/>
                    <a:pt x="29622" y="35826"/>
                    <a:pt x="30256" y="36993"/>
                  </a:cubicBezTo>
                  <a:cubicBezTo>
                    <a:pt x="31290" y="38861"/>
                    <a:pt x="36727" y="56274"/>
                    <a:pt x="36727" y="56274"/>
                  </a:cubicBezTo>
                  <a:lnTo>
                    <a:pt x="47568" y="53839"/>
                  </a:lnTo>
                  <a:cubicBezTo>
                    <a:pt x="47568" y="53839"/>
                    <a:pt x="34825" y="8540"/>
                    <a:pt x="32090" y="1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63" name="Google Shape;1863;p72"/>
            <p:cNvSpPr/>
            <p:nvPr/>
          </p:nvSpPr>
          <p:spPr>
            <a:xfrm>
              <a:off x="4472525" y="1925975"/>
              <a:ext cx="1434400" cy="1401050"/>
            </a:xfrm>
            <a:custGeom>
              <a:avLst/>
              <a:gdLst/>
              <a:ahLst/>
              <a:cxnLst/>
              <a:rect l="l" t="t" r="r" b="b"/>
              <a:pathLst>
                <a:path w="57376" h="56042" extrusionOk="0">
                  <a:moveTo>
                    <a:pt x="27821" y="18981"/>
                  </a:moveTo>
                  <a:cubicBezTo>
                    <a:pt x="27821" y="18981"/>
                    <a:pt x="23484" y="18814"/>
                    <a:pt x="20115" y="18481"/>
                  </a:cubicBezTo>
                  <a:cubicBezTo>
                    <a:pt x="14178" y="17880"/>
                    <a:pt x="12576" y="17013"/>
                    <a:pt x="12743" y="15179"/>
                  </a:cubicBezTo>
                  <a:cubicBezTo>
                    <a:pt x="12943" y="12410"/>
                    <a:pt x="16946" y="3804"/>
                    <a:pt x="16946" y="3804"/>
                  </a:cubicBezTo>
                  <a:lnTo>
                    <a:pt x="11476" y="1"/>
                  </a:lnTo>
                  <a:cubicBezTo>
                    <a:pt x="11476" y="1"/>
                    <a:pt x="7106" y="6506"/>
                    <a:pt x="4170" y="13511"/>
                  </a:cubicBezTo>
                  <a:cubicBezTo>
                    <a:pt x="1" y="23484"/>
                    <a:pt x="5972" y="25753"/>
                    <a:pt x="8774" y="26687"/>
                  </a:cubicBezTo>
                  <a:cubicBezTo>
                    <a:pt x="13244" y="28154"/>
                    <a:pt x="16946" y="28555"/>
                    <a:pt x="16946" y="28555"/>
                  </a:cubicBezTo>
                  <a:cubicBezTo>
                    <a:pt x="16946" y="28555"/>
                    <a:pt x="14578" y="36661"/>
                    <a:pt x="11742" y="52272"/>
                  </a:cubicBezTo>
                  <a:cubicBezTo>
                    <a:pt x="14144" y="53873"/>
                    <a:pt x="19248" y="55674"/>
                    <a:pt x="27954" y="55908"/>
                  </a:cubicBezTo>
                  <a:cubicBezTo>
                    <a:pt x="32691" y="56041"/>
                    <a:pt x="36827" y="54040"/>
                    <a:pt x="36827" y="54040"/>
                  </a:cubicBezTo>
                  <a:cubicBezTo>
                    <a:pt x="36827" y="54040"/>
                    <a:pt x="38462" y="37428"/>
                    <a:pt x="39996" y="33025"/>
                  </a:cubicBezTo>
                  <a:cubicBezTo>
                    <a:pt x="41364" y="33158"/>
                    <a:pt x="45266" y="35193"/>
                    <a:pt x="46134" y="37161"/>
                  </a:cubicBezTo>
                  <a:cubicBezTo>
                    <a:pt x="46968" y="39029"/>
                    <a:pt x="38462" y="46701"/>
                    <a:pt x="38462" y="46701"/>
                  </a:cubicBezTo>
                  <a:lnTo>
                    <a:pt x="43098" y="52605"/>
                  </a:lnTo>
                  <a:cubicBezTo>
                    <a:pt x="43098" y="52605"/>
                    <a:pt x="54306" y="43232"/>
                    <a:pt x="55707" y="38095"/>
                  </a:cubicBezTo>
                  <a:cubicBezTo>
                    <a:pt x="57375" y="32091"/>
                    <a:pt x="44432" y="23551"/>
                    <a:pt x="42831" y="22584"/>
                  </a:cubicBezTo>
                  <a:cubicBezTo>
                    <a:pt x="40296" y="21083"/>
                    <a:pt x="36460" y="20349"/>
                    <a:pt x="36460" y="20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64" name="Google Shape;1864;p72"/>
            <p:cNvSpPr/>
            <p:nvPr/>
          </p:nvSpPr>
          <p:spPr>
            <a:xfrm>
              <a:off x="5153850" y="1897625"/>
              <a:ext cx="368625" cy="594625"/>
            </a:xfrm>
            <a:custGeom>
              <a:avLst/>
              <a:gdLst/>
              <a:ahLst/>
              <a:cxnLst/>
              <a:rect l="l" t="t" r="r" b="b"/>
              <a:pathLst>
                <a:path w="14745" h="23785" extrusionOk="0">
                  <a:moveTo>
                    <a:pt x="3069" y="4371"/>
                  </a:moveTo>
                  <a:cubicBezTo>
                    <a:pt x="1768" y="6305"/>
                    <a:pt x="1" y="10375"/>
                    <a:pt x="34" y="13144"/>
                  </a:cubicBezTo>
                  <a:cubicBezTo>
                    <a:pt x="67" y="15779"/>
                    <a:pt x="2936" y="15979"/>
                    <a:pt x="2936" y="15979"/>
                  </a:cubicBezTo>
                  <a:lnTo>
                    <a:pt x="534" y="20115"/>
                  </a:lnTo>
                  <a:lnTo>
                    <a:pt x="3169" y="23785"/>
                  </a:lnTo>
                  <a:lnTo>
                    <a:pt x="7940" y="21283"/>
                  </a:lnTo>
                  <a:lnTo>
                    <a:pt x="8440" y="15278"/>
                  </a:lnTo>
                  <a:cubicBezTo>
                    <a:pt x="8440" y="15278"/>
                    <a:pt x="12776" y="12276"/>
                    <a:pt x="13343" y="9341"/>
                  </a:cubicBezTo>
                  <a:cubicBezTo>
                    <a:pt x="14744" y="1969"/>
                    <a:pt x="6005" y="1"/>
                    <a:pt x="3069" y="4371"/>
                  </a:cubicBezTo>
                  <a:close/>
                </a:path>
              </a:pathLst>
            </a:custGeom>
            <a:solidFill>
              <a:srgbClr val="F4A9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65" name="Google Shape;1865;p72"/>
            <p:cNvSpPr/>
            <p:nvPr/>
          </p:nvSpPr>
          <p:spPr>
            <a:xfrm>
              <a:off x="5580000" y="4577050"/>
              <a:ext cx="208500" cy="184325"/>
            </a:xfrm>
            <a:custGeom>
              <a:avLst/>
              <a:gdLst/>
              <a:ahLst/>
              <a:cxnLst/>
              <a:rect l="l" t="t" r="r" b="b"/>
              <a:pathLst>
                <a:path w="8340" h="7373" extrusionOk="0">
                  <a:moveTo>
                    <a:pt x="6505" y="1"/>
                  </a:moveTo>
                  <a:lnTo>
                    <a:pt x="8339" y="6372"/>
                  </a:lnTo>
                  <a:lnTo>
                    <a:pt x="2735" y="7373"/>
                  </a:lnTo>
                  <a:lnTo>
                    <a:pt x="0" y="1435"/>
                  </a:lnTo>
                  <a:close/>
                </a:path>
              </a:pathLst>
            </a:custGeom>
            <a:solidFill>
              <a:srgbClr val="F4A9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66" name="Google Shape;1866;p72"/>
            <p:cNvSpPr/>
            <p:nvPr/>
          </p:nvSpPr>
          <p:spPr>
            <a:xfrm>
              <a:off x="5605850" y="4735500"/>
              <a:ext cx="396425" cy="144300"/>
            </a:xfrm>
            <a:custGeom>
              <a:avLst/>
              <a:gdLst/>
              <a:ahLst/>
              <a:cxnLst/>
              <a:rect l="l" t="t" r="r" b="b"/>
              <a:pathLst>
                <a:path w="15857" h="5772" extrusionOk="0">
                  <a:moveTo>
                    <a:pt x="7305" y="0"/>
                  </a:moveTo>
                  <a:lnTo>
                    <a:pt x="1701" y="968"/>
                  </a:lnTo>
                  <a:cubicBezTo>
                    <a:pt x="0" y="3003"/>
                    <a:pt x="867" y="5771"/>
                    <a:pt x="867" y="5771"/>
                  </a:cubicBezTo>
                  <a:lnTo>
                    <a:pt x="15111" y="5771"/>
                  </a:lnTo>
                  <a:cubicBezTo>
                    <a:pt x="15111" y="5772"/>
                    <a:pt x="15111" y="5772"/>
                    <a:pt x="15112" y="5772"/>
                  </a:cubicBezTo>
                  <a:cubicBezTo>
                    <a:pt x="15150" y="5772"/>
                    <a:pt x="15856" y="93"/>
                    <a:pt x="11374" y="93"/>
                  </a:cubicBezTo>
                  <a:cubicBezTo>
                    <a:pt x="11085" y="93"/>
                    <a:pt x="10775" y="117"/>
                    <a:pt x="10441" y="167"/>
                  </a:cubicBezTo>
                  <a:cubicBezTo>
                    <a:pt x="9807" y="234"/>
                    <a:pt x="8806" y="534"/>
                    <a:pt x="8106" y="734"/>
                  </a:cubicBezTo>
                  <a:lnTo>
                    <a:pt x="73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67" name="Google Shape;1867;p72"/>
            <p:cNvSpPr/>
            <p:nvPr/>
          </p:nvSpPr>
          <p:spPr>
            <a:xfrm>
              <a:off x="4545925" y="4596225"/>
              <a:ext cx="190975" cy="143475"/>
            </a:xfrm>
            <a:custGeom>
              <a:avLst/>
              <a:gdLst/>
              <a:ahLst/>
              <a:cxnLst/>
              <a:rect l="l" t="t" r="r" b="b"/>
              <a:pathLst>
                <a:path w="7639" h="5739" extrusionOk="0">
                  <a:moveTo>
                    <a:pt x="901" y="1"/>
                  </a:moveTo>
                  <a:lnTo>
                    <a:pt x="0" y="4738"/>
                  </a:lnTo>
                  <a:lnTo>
                    <a:pt x="6071" y="5738"/>
                  </a:lnTo>
                  <a:lnTo>
                    <a:pt x="7639" y="668"/>
                  </a:lnTo>
                  <a:close/>
                </a:path>
              </a:pathLst>
            </a:custGeom>
            <a:solidFill>
              <a:srgbClr val="F4A9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68" name="Google Shape;1868;p72"/>
            <p:cNvSpPr/>
            <p:nvPr/>
          </p:nvSpPr>
          <p:spPr>
            <a:xfrm>
              <a:off x="4262375" y="4714650"/>
              <a:ext cx="471200" cy="168475"/>
            </a:xfrm>
            <a:custGeom>
              <a:avLst/>
              <a:gdLst/>
              <a:ahLst/>
              <a:cxnLst/>
              <a:rect l="l" t="t" r="r" b="b"/>
              <a:pathLst>
                <a:path w="18848" h="6739" extrusionOk="0">
                  <a:moveTo>
                    <a:pt x="11342" y="1"/>
                  </a:moveTo>
                  <a:lnTo>
                    <a:pt x="9541" y="1402"/>
                  </a:lnTo>
                  <a:cubicBezTo>
                    <a:pt x="9541" y="1402"/>
                    <a:pt x="8407" y="1602"/>
                    <a:pt x="5671" y="1902"/>
                  </a:cubicBezTo>
                  <a:cubicBezTo>
                    <a:pt x="2603" y="2235"/>
                    <a:pt x="1" y="3570"/>
                    <a:pt x="668" y="6739"/>
                  </a:cubicBezTo>
                  <a:lnTo>
                    <a:pt x="18080" y="6739"/>
                  </a:lnTo>
                  <a:cubicBezTo>
                    <a:pt x="18080" y="6705"/>
                    <a:pt x="18848" y="2702"/>
                    <a:pt x="17413" y="1001"/>
                  </a:cubicBezTo>
                  <a:lnTo>
                    <a:pt x="113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69" name="Google Shape;1869;p72"/>
            <p:cNvSpPr/>
            <p:nvPr/>
          </p:nvSpPr>
          <p:spPr>
            <a:xfrm>
              <a:off x="4709375" y="4757175"/>
              <a:ext cx="20025" cy="125125"/>
            </a:xfrm>
            <a:custGeom>
              <a:avLst/>
              <a:gdLst/>
              <a:ahLst/>
              <a:cxnLst/>
              <a:rect l="l" t="t" r="r" b="b"/>
              <a:pathLst>
                <a:path w="801" h="5005" fill="none" extrusionOk="0">
                  <a:moveTo>
                    <a:pt x="200" y="5004"/>
                  </a:moveTo>
                  <a:cubicBezTo>
                    <a:pt x="200" y="5004"/>
                    <a:pt x="801" y="190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70" name="Google Shape;1870;p72"/>
            <p:cNvSpPr/>
            <p:nvPr/>
          </p:nvSpPr>
          <p:spPr>
            <a:xfrm>
              <a:off x="4262375" y="4721325"/>
              <a:ext cx="274400" cy="161800"/>
            </a:xfrm>
            <a:custGeom>
              <a:avLst/>
              <a:gdLst/>
              <a:ahLst/>
              <a:cxnLst/>
              <a:rect l="l" t="t" r="r" b="b"/>
              <a:pathLst>
                <a:path w="10976" h="6472" fill="none" extrusionOk="0">
                  <a:moveTo>
                    <a:pt x="10975" y="0"/>
                  </a:moveTo>
                  <a:lnTo>
                    <a:pt x="9541" y="1135"/>
                  </a:lnTo>
                  <a:cubicBezTo>
                    <a:pt x="9541" y="1135"/>
                    <a:pt x="8407" y="1335"/>
                    <a:pt x="5671" y="1635"/>
                  </a:cubicBezTo>
                  <a:cubicBezTo>
                    <a:pt x="2636" y="1968"/>
                    <a:pt x="1" y="3303"/>
                    <a:pt x="668" y="6472"/>
                  </a:cubicBezTo>
                </a:path>
              </a:pathLst>
            </a:custGeom>
            <a:noFill/>
            <a:ln w="500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71" name="Google Shape;1871;p72"/>
            <p:cNvSpPr/>
            <p:nvPr/>
          </p:nvSpPr>
          <p:spPr>
            <a:xfrm>
              <a:off x="4851125" y="2554775"/>
              <a:ext cx="70925" cy="85075"/>
            </a:xfrm>
            <a:custGeom>
              <a:avLst/>
              <a:gdLst/>
              <a:ahLst/>
              <a:cxnLst/>
              <a:rect l="l" t="t" r="r" b="b"/>
              <a:pathLst>
                <a:path w="2837" h="3403" extrusionOk="0">
                  <a:moveTo>
                    <a:pt x="2836" y="0"/>
                  </a:moveTo>
                  <a:cubicBezTo>
                    <a:pt x="2836" y="1"/>
                    <a:pt x="1302" y="1502"/>
                    <a:pt x="1" y="3103"/>
                  </a:cubicBezTo>
                  <a:cubicBezTo>
                    <a:pt x="1068" y="3336"/>
                    <a:pt x="1769" y="3403"/>
                    <a:pt x="1769" y="3403"/>
                  </a:cubicBezTo>
                  <a:cubicBezTo>
                    <a:pt x="1769" y="3403"/>
                    <a:pt x="2469" y="1001"/>
                    <a:pt x="2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72" name="Google Shape;1872;p72"/>
            <p:cNvSpPr/>
            <p:nvPr/>
          </p:nvSpPr>
          <p:spPr>
            <a:xfrm>
              <a:off x="4763575" y="1740025"/>
              <a:ext cx="228525" cy="258550"/>
            </a:xfrm>
            <a:custGeom>
              <a:avLst/>
              <a:gdLst/>
              <a:ahLst/>
              <a:cxnLst/>
              <a:rect l="l" t="t" r="r" b="b"/>
              <a:pathLst>
                <a:path w="9141" h="10342" extrusionOk="0">
                  <a:moveTo>
                    <a:pt x="7673" y="7339"/>
                  </a:moveTo>
                  <a:cubicBezTo>
                    <a:pt x="7272" y="7539"/>
                    <a:pt x="6105" y="8306"/>
                    <a:pt x="5504" y="8640"/>
                  </a:cubicBezTo>
                  <a:cubicBezTo>
                    <a:pt x="5371" y="8707"/>
                    <a:pt x="5304" y="8773"/>
                    <a:pt x="5171" y="8840"/>
                  </a:cubicBezTo>
                  <a:cubicBezTo>
                    <a:pt x="4837" y="9140"/>
                    <a:pt x="4137" y="9941"/>
                    <a:pt x="3937" y="10341"/>
                  </a:cubicBezTo>
                  <a:lnTo>
                    <a:pt x="0" y="7606"/>
                  </a:lnTo>
                  <a:cubicBezTo>
                    <a:pt x="201" y="7306"/>
                    <a:pt x="1201" y="5971"/>
                    <a:pt x="1201" y="5171"/>
                  </a:cubicBezTo>
                  <a:cubicBezTo>
                    <a:pt x="1201" y="4470"/>
                    <a:pt x="1301" y="3336"/>
                    <a:pt x="1802" y="2102"/>
                  </a:cubicBezTo>
                  <a:cubicBezTo>
                    <a:pt x="1968" y="1635"/>
                    <a:pt x="2202" y="1335"/>
                    <a:pt x="2469" y="1168"/>
                  </a:cubicBezTo>
                  <a:cubicBezTo>
                    <a:pt x="2469" y="1001"/>
                    <a:pt x="2502" y="868"/>
                    <a:pt x="2536" y="768"/>
                  </a:cubicBezTo>
                  <a:cubicBezTo>
                    <a:pt x="2769" y="100"/>
                    <a:pt x="3336" y="0"/>
                    <a:pt x="3636" y="0"/>
                  </a:cubicBezTo>
                  <a:cubicBezTo>
                    <a:pt x="3970" y="0"/>
                    <a:pt x="4137" y="167"/>
                    <a:pt x="4203" y="434"/>
                  </a:cubicBezTo>
                  <a:cubicBezTo>
                    <a:pt x="4670" y="100"/>
                    <a:pt x="5404" y="301"/>
                    <a:pt x="5404" y="301"/>
                  </a:cubicBezTo>
                  <a:cubicBezTo>
                    <a:pt x="5704" y="334"/>
                    <a:pt x="5905" y="634"/>
                    <a:pt x="5971" y="834"/>
                  </a:cubicBezTo>
                  <a:cubicBezTo>
                    <a:pt x="6472" y="667"/>
                    <a:pt x="7039" y="1034"/>
                    <a:pt x="7039" y="1034"/>
                  </a:cubicBezTo>
                  <a:cubicBezTo>
                    <a:pt x="7372" y="1268"/>
                    <a:pt x="7606" y="1535"/>
                    <a:pt x="7506" y="1768"/>
                  </a:cubicBezTo>
                  <a:cubicBezTo>
                    <a:pt x="8006" y="1835"/>
                    <a:pt x="8340" y="2169"/>
                    <a:pt x="8340" y="2169"/>
                  </a:cubicBezTo>
                  <a:cubicBezTo>
                    <a:pt x="8973" y="2802"/>
                    <a:pt x="8540" y="3469"/>
                    <a:pt x="8039" y="3970"/>
                  </a:cubicBezTo>
                  <a:cubicBezTo>
                    <a:pt x="8306" y="4337"/>
                    <a:pt x="8440" y="4504"/>
                    <a:pt x="8607" y="4837"/>
                  </a:cubicBezTo>
                  <a:lnTo>
                    <a:pt x="8607" y="4837"/>
                  </a:lnTo>
                  <a:lnTo>
                    <a:pt x="8607" y="4837"/>
                  </a:lnTo>
                  <a:cubicBezTo>
                    <a:pt x="8640" y="4870"/>
                    <a:pt x="8673" y="4971"/>
                    <a:pt x="8673" y="5004"/>
                  </a:cubicBezTo>
                  <a:cubicBezTo>
                    <a:pt x="9140" y="5938"/>
                    <a:pt x="8306" y="7005"/>
                    <a:pt x="7673" y="7339"/>
                  </a:cubicBezTo>
                  <a:close/>
                </a:path>
              </a:pathLst>
            </a:custGeom>
            <a:solidFill>
              <a:srgbClr val="F4A9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73" name="Google Shape;1873;p72"/>
            <p:cNvSpPr/>
            <p:nvPr/>
          </p:nvSpPr>
          <p:spPr>
            <a:xfrm>
              <a:off x="4889500" y="1777550"/>
              <a:ext cx="73400" cy="105925"/>
            </a:xfrm>
            <a:custGeom>
              <a:avLst/>
              <a:gdLst/>
              <a:ahLst/>
              <a:cxnLst/>
              <a:rect l="l" t="t" r="r" b="b"/>
              <a:pathLst>
                <a:path w="2936" h="4237" fill="none" extrusionOk="0">
                  <a:moveTo>
                    <a:pt x="2936" y="2302"/>
                  </a:moveTo>
                  <a:cubicBezTo>
                    <a:pt x="2936" y="2302"/>
                    <a:pt x="1335" y="668"/>
                    <a:pt x="1101" y="334"/>
                  </a:cubicBezTo>
                  <a:cubicBezTo>
                    <a:pt x="834" y="0"/>
                    <a:pt x="0" y="901"/>
                    <a:pt x="134" y="1735"/>
                  </a:cubicBezTo>
                  <a:cubicBezTo>
                    <a:pt x="234" y="2602"/>
                    <a:pt x="1235" y="3636"/>
                    <a:pt x="1235" y="3636"/>
                  </a:cubicBezTo>
                  <a:cubicBezTo>
                    <a:pt x="1235" y="3636"/>
                    <a:pt x="1101" y="3836"/>
                    <a:pt x="1101" y="4237"/>
                  </a:cubicBezTo>
                </a:path>
              </a:pathLst>
            </a:custGeom>
            <a:noFill/>
            <a:ln w="2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74" name="Google Shape;1874;p72"/>
            <p:cNvSpPr/>
            <p:nvPr/>
          </p:nvSpPr>
          <p:spPr>
            <a:xfrm>
              <a:off x="4820275" y="1773375"/>
              <a:ext cx="36725" cy="58400"/>
            </a:xfrm>
            <a:custGeom>
              <a:avLst/>
              <a:gdLst/>
              <a:ahLst/>
              <a:cxnLst/>
              <a:rect l="l" t="t" r="r" b="b"/>
              <a:pathLst>
                <a:path w="1469" h="2336" fill="none" extrusionOk="0">
                  <a:moveTo>
                    <a:pt x="268" y="1"/>
                  </a:moveTo>
                  <a:cubicBezTo>
                    <a:pt x="268" y="1"/>
                    <a:pt x="1" y="1602"/>
                    <a:pt x="434" y="1969"/>
                  </a:cubicBezTo>
                  <a:cubicBezTo>
                    <a:pt x="901" y="2336"/>
                    <a:pt x="1335" y="2236"/>
                    <a:pt x="1468" y="1835"/>
                  </a:cubicBezTo>
                </a:path>
              </a:pathLst>
            </a:custGeom>
            <a:noFill/>
            <a:ln w="2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75" name="Google Shape;1875;p72"/>
            <p:cNvSpPr/>
            <p:nvPr/>
          </p:nvSpPr>
          <p:spPr>
            <a:xfrm>
              <a:off x="4850300" y="1760875"/>
              <a:ext cx="38375" cy="89250"/>
            </a:xfrm>
            <a:custGeom>
              <a:avLst/>
              <a:gdLst/>
              <a:ahLst/>
              <a:cxnLst/>
              <a:rect l="l" t="t" r="r" b="b"/>
              <a:pathLst>
                <a:path w="1535" h="3570" fill="none" extrusionOk="0">
                  <a:moveTo>
                    <a:pt x="801" y="0"/>
                  </a:moveTo>
                  <a:cubicBezTo>
                    <a:pt x="801" y="0"/>
                    <a:pt x="1" y="2435"/>
                    <a:pt x="334" y="3002"/>
                  </a:cubicBezTo>
                  <a:cubicBezTo>
                    <a:pt x="568" y="3469"/>
                    <a:pt x="1168" y="3569"/>
                    <a:pt x="1535" y="3369"/>
                  </a:cubicBezTo>
                </a:path>
              </a:pathLst>
            </a:custGeom>
            <a:noFill/>
            <a:ln w="2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76" name="Google Shape;1876;p72"/>
            <p:cNvSpPr/>
            <p:nvPr/>
          </p:nvSpPr>
          <p:spPr>
            <a:xfrm>
              <a:off x="4937025" y="1791725"/>
              <a:ext cx="9200" cy="17525"/>
            </a:xfrm>
            <a:custGeom>
              <a:avLst/>
              <a:gdLst/>
              <a:ahLst/>
              <a:cxnLst/>
              <a:rect l="l" t="t" r="r" b="b"/>
              <a:pathLst>
                <a:path w="368" h="701" fill="none" extrusionOk="0">
                  <a:moveTo>
                    <a:pt x="368" y="0"/>
                  </a:moveTo>
                  <a:cubicBezTo>
                    <a:pt x="368" y="0"/>
                    <a:pt x="101" y="401"/>
                    <a:pt x="1" y="701"/>
                  </a:cubicBezTo>
                </a:path>
              </a:pathLst>
            </a:custGeom>
            <a:noFill/>
            <a:ln w="2500" cap="rnd" cmpd="sng">
              <a:solidFill>
                <a:srgbClr val="1C1C2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77" name="Google Shape;1877;p72"/>
            <p:cNvSpPr/>
            <p:nvPr/>
          </p:nvSpPr>
          <p:spPr>
            <a:xfrm>
              <a:off x="4904500" y="1767550"/>
              <a:ext cx="7525" cy="21700"/>
            </a:xfrm>
            <a:custGeom>
              <a:avLst/>
              <a:gdLst/>
              <a:ahLst/>
              <a:cxnLst/>
              <a:rect l="l" t="t" r="r" b="b"/>
              <a:pathLst>
                <a:path w="301" h="868" fill="none" extrusionOk="0">
                  <a:moveTo>
                    <a:pt x="301" y="0"/>
                  </a:moveTo>
                  <a:cubicBezTo>
                    <a:pt x="301" y="0"/>
                    <a:pt x="67" y="500"/>
                    <a:pt x="1" y="867"/>
                  </a:cubicBezTo>
                </a:path>
              </a:pathLst>
            </a:custGeom>
            <a:noFill/>
            <a:ln w="2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78" name="Google Shape;1878;p72"/>
            <p:cNvSpPr/>
            <p:nvPr/>
          </p:nvSpPr>
          <p:spPr>
            <a:xfrm>
              <a:off x="4858650" y="1835100"/>
              <a:ext cx="25875" cy="59225"/>
            </a:xfrm>
            <a:custGeom>
              <a:avLst/>
              <a:gdLst/>
              <a:ahLst/>
              <a:cxnLst/>
              <a:rect l="l" t="t" r="r" b="b"/>
              <a:pathLst>
                <a:path w="1035" h="2369" fill="none" extrusionOk="0">
                  <a:moveTo>
                    <a:pt x="0" y="0"/>
                  </a:moveTo>
                  <a:cubicBezTo>
                    <a:pt x="0" y="0"/>
                    <a:pt x="1034" y="1301"/>
                    <a:pt x="500" y="2368"/>
                  </a:cubicBezTo>
                </a:path>
              </a:pathLst>
            </a:custGeom>
            <a:noFill/>
            <a:ln w="2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79" name="Google Shape;1879;p72"/>
            <p:cNvSpPr/>
            <p:nvPr/>
          </p:nvSpPr>
          <p:spPr>
            <a:xfrm>
              <a:off x="5171900" y="1873350"/>
              <a:ext cx="398950" cy="461300"/>
            </a:xfrm>
            <a:custGeom>
              <a:avLst/>
              <a:gdLst/>
              <a:ahLst/>
              <a:cxnLst/>
              <a:rect l="l" t="t" r="r" b="b"/>
              <a:pathLst>
                <a:path w="15958" h="18452" extrusionOk="0">
                  <a:moveTo>
                    <a:pt x="5696" y="1"/>
                  </a:moveTo>
                  <a:cubicBezTo>
                    <a:pt x="4182" y="1"/>
                    <a:pt x="4182" y="1839"/>
                    <a:pt x="4182" y="1839"/>
                  </a:cubicBezTo>
                  <a:cubicBezTo>
                    <a:pt x="3667" y="1433"/>
                    <a:pt x="3088" y="1251"/>
                    <a:pt x="2554" y="1251"/>
                  </a:cubicBezTo>
                  <a:cubicBezTo>
                    <a:pt x="1116" y="1251"/>
                    <a:pt x="0" y="2565"/>
                    <a:pt x="1313" y="4341"/>
                  </a:cubicBezTo>
                  <a:cubicBezTo>
                    <a:pt x="1347" y="4408"/>
                    <a:pt x="1380" y="4474"/>
                    <a:pt x="1480" y="4508"/>
                  </a:cubicBezTo>
                  <a:cubicBezTo>
                    <a:pt x="1046" y="5142"/>
                    <a:pt x="379" y="6442"/>
                    <a:pt x="946" y="7977"/>
                  </a:cubicBezTo>
                  <a:cubicBezTo>
                    <a:pt x="1380" y="6943"/>
                    <a:pt x="1880" y="6009"/>
                    <a:pt x="2347" y="5342"/>
                  </a:cubicBezTo>
                  <a:cubicBezTo>
                    <a:pt x="3815" y="6509"/>
                    <a:pt x="6117" y="7610"/>
                    <a:pt x="7718" y="8310"/>
                  </a:cubicBezTo>
                  <a:cubicBezTo>
                    <a:pt x="7451" y="8777"/>
                    <a:pt x="6984" y="9845"/>
                    <a:pt x="7017" y="10746"/>
                  </a:cubicBezTo>
                  <a:cubicBezTo>
                    <a:pt x="7017" y="10979"/>
                    <a:pt x="7117" y="11413"/>
                    <a:pt x="7351" y="11780"/>
                  </a:cubicBezTo>
                  <a:cubicBezTo>
                    <a:pt x="7484" y="11579"/>
                    <a:pt x="7618" y="11346"/>
                    <a:pt x="7818" y="11146"/>
                  </a:cubicBezTo>
                  <a:cubicBezTo>
                    <a:pt x="8261" y="10702"/>
                    <a:pt x="8826" y="10466"/>
                    <a:pt x="9329" y="10466"/>
                  </a:cubicBezTo>
                  <a:cubicBezTo>
                    <a:pt x="9659" y="10466"/>
                    <a:pt x="9962" y="10568"/>
                    <a:pt x="10186" y="10779"/>
                  </a:cubicBezTo>
                  <a:cubicBezTo>
                    <a:pt x="10720" y="11313"/>
                    <a:pt x="10553" y="12413"/>
                    <a:pt x="9819" y="13147"/>
                  </a:cubicBezTo>
                  <a:cubicBezTo>
                    <a:pt x="9352" y="13614"/>
                    <a:pt x="8785" y="13848"/>
                    <a:pt x="8285" y="13848"/>
                  </a:cubicBezTo>
                  <a:lnTo>
                    <a:pt x="7985" y="14782"/>
                  </a:lnTo>
                  <a:lnTo>
                    <a:pt x="7685" y="18451"/>
                  </a:lnTo>
                  <a:cubicBezTo>
                    <a:pt x="10553" y="17684"/>
                    <a:pt x="10286" y="15749"/>
                    <a:pt x="10286" y="15749"/>
                  </a:cubicBezTo>
                  <a:cubicBezTo>
                    <a:pt x="10286" y="15749"/>
                    <a:pt x="15957" y="13414"/>
                    <a:pt x="15890" y="9611"/>
                  </a:cubicBezTo>
                  <a:cubicBezTo>
                    <a:pt x="15890" y="6476"/>
                    <a:pt x="13455" y="5975"/>
                    <a:pt x="13455" y="5975"/>
                  </a:cubicBezTo>
                  <a:cubicBezTo>
                    <a:pt x="13455" y="5975"/>
                    <a:pt x="12988" y="1572"/>
                    <a:pt x="10453" y="305"/>
                  </a:cubicBezTo>
                  <a:cubicBezTo>
                    <a:pt x="10174" y="175"/>
                    <a:pt x="9928" y="119"/>
                    <a:pt x="9711" y="119"/>
                  </a:cubicBezTo>
                  <a:cubicBezTo>
                    <a:pt x="8429" y="119"/>
                    <a:pt x="8185" y="2073"/>
                    <a:pt x="8185" y="2073"/>
                  </a:cubicBezTo>
                  <a:cubicBezTo>
                    <a:pt x="8185" y="2073"/>
                    <a:pt x="7318" y="138"/>
                    <a:pt x="5817" y="4"/>
                  </a:cubicBezTo>
                  <a:cubicBezTo>
                    <a:pt x="5775" y="2"/>
                    <a:pt x="5735" y="1"/>
                    <a:pt x="5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80" name="Google Shape;1880;p72"/>
            <p:cNvSpPr/>
            <p:nvPr/>
          </p:nvSpPr>
          <p:spPr>
            <a:xfrm>
              <a:off x="5193875" y="2286250"/>
              <a:ext cx="111775" cy="70075"/>
            </a:xfrm>
            <a:custGeom>
              <a:avLst/>
              <a:gdLst/>
              <a:ahLst/>
              <a:cxnLst/>
              <a:rect l="l" t="t" r="r" b="b"/>
              <a:pathLst>
                <a:path w="4471" h="2803" extrusionOk="0">
                  <a:moveTo>
                    <a:pt x="4471" y="0"/>
                  </a:moveTo>
                  <a:cubicBezTo>
                    <a:pt x="3527" y="386"/>
                    <a:pt x="2528" y="455"/>
                    <a:pt x="1935" y="455"/>
                  </a:cubicBezTo>
                  <a:cubicBezTo>
                    <a:pt x="1606" y="455"/>
                    <a:pt x="1402" y="434"/>
                    <a:pt x="1402" y="434"/>
                  </a:cubicBezTo>
                  <a:lnTo>
                    <a:pt x="1" y="2802"/>
                  </a:lnTo>
                  <a:cubicBezTo>
                    <a:pt x="3103" y="2235"/>
                    <a:pt x="4470" y="1"/>
                    <a:pt x="4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81" name="Google Shape;1881;p72"/>
            <p:cNvSpPr/>
            <p:nvPr/>
          </p:nvSpPr>
          <p:spPr>
            <a:xfrm>
              <a:off x="2683750" y="1602425"/>
              <a:ext cx="498725" cy="922350"/>
            </a:xfrm>
            <a:custGeom>
              <a:avLst/>
              <a:gdLst/>
              <a:ahLst/>
              <a:cxnLst/>
              <a:rect l="l" t="t" r="r" b="b"/>
              <a:pathLst>
                <a:path w="19949" h="36894" extrusionOk="0">
                  <a:moveTo>
                    <a:pt x="19448" y="5938"/>
                  </a:moveTo>
                  <a:cubicBezTo>
                    <a:pt x="19448" y="5938"/>
                    <a:pt x="17980" y="2502"/>
                    <a:pt x="17580" y="2002"/>
                  </a:cubicBezTo>
                  <a:cubicBezTo>
                    <a:pt x="17446" y="1868"/>
                    <a:pt x="17280" y="1835"/>
                    <a:pt x="17113" y="1935"/>
                  </a:cubicBezTo>
                  <a:cubicBezTo>
                    <a:pt x="16846" y="1435"/>
                    <a:pt x="16646" y="1001"/>
                    <a:pt x="16512" y="901"/>
                  </a:cubicBezTo>
                  <a:cubicBezTo>
                    <a:pt x="16279" y="634"/>
                    <a:pt x="15779" y="734"/>
                    <a:pt x="15679" y="1135"/>
                  </a:cubicBezTo>
                  <a:cubicBezTo>
                    <a:pt x="15512" y="768"/>
                    <a:pt x="15445" y="601"/>
                    <a:pt x="15312" y="467"/>
                  </a:cubicBezTo>
                  <a:cubicBezTo>
                    <a:pt x="14845" y="0"/>
                    <a:pt x="14077" y="100"/>
                    <a:pt x="14177" y="734"/>
                  </a:cubicBezTo>
                  <a:cubicBezTo>
                    <a:pt x="14244" y="834"/>
                    <a:pt x="14344" y="1168"/>
                    <a:pt x="14578" y="1568"/>
                  </a:cubicBezTo>
                  <a:cubicBezTo>
                    <a:pt x="14144" y="1135"/>
                    <a:pt x="13410" y="1268"/>
                    <a:pt x="13477" y="1835"/>
                  </a:cubicBezTo>
                  <a:cubicBezTo>
                    <a:pt x="13677" y="2936"/>
                    <a:pt x="15312" y="6338"/>
                    <a:pt x="15312" y="6338"/>
                  </a:cubicBezTo>
                  <a:cubicBezTo>
                    <a:pt x="15312" y="6338"/>
                    <a:pt x="15078" y="5905"/>
                    <a:pt x="14578" y="5304"/>
                  </a:cubicBezTo>
                  <a:cubicBezTo>
                    <a:pt x="13911" y="4504"/>
                    <a:pt x="13077" y="4137"/>
                    <a:pt x="12776" y="4604"/>
                  </a:cubicBezTo>
                  <a:cubicBezTo>
                    <a:pt x="12343" y="5237"/>
                    <a:pt x="13577" y="6338"/>
                    <a:pt x="13744" y="7606"/>
                  </a:cubicBezTo>
                  <a:cubicBezTo>
                    <a:pt x="13911" y="8840"/>
                    <a:pt x="14678" y="10942"/>
                    <a:pt x="14644" y="11008"/>
                  </a:cubicBezTo>
                  <a:cubicBezTo>
                    <a:pt x="13677" y="14578"/>
                    <a:pt x="6906" y="25685"/>
                    <a:pt x="3070" y="27620"/>
                  </a:cubicBezTo>
                  <a:lnTo>
                    <a:pt x="1" y="28554"/>
                  </a:lnTo>
                  <a:lnTo>
                    <a:pt x="1435" y="36893"/>
                  </a:lnTo>
                  <a:cubicBezTo>
                    <a:pt x="1435" y="36893"/>
                    <a:pt x="8106" y="35626"/>
                    <a:pt x="11509" y="29055"/>
                  </a:cubicBezTo>
                  <a:cubicBezTo>
                    <a:pt x="16546" y="19381"/>
                    <a:pt x="18781" y="11308"/>
                    <a:pt x="18781" y="11308"/>
                  </a:cubicBezTo>
                  <a:cubicBezTo>
                    <a:pt x="19214" y="10675"/>
                    <a:pt x="19815" y="9774"/>
                    <a:pt x="19848" y="8773"/>
                  </a:cubicBezTo>
                  <a:cubicBezTo>
                    <a:pt x="19948" y="7139"/>
                    <a:pt x="19448" y="5938"/>
                    <a:pt x="19448" y="5938"/>
                  </a:cubicBezTo>
                  <a:close/>
                </a:path>
              </a:pathLst>
            </a:custGeom>
            <a:solidFill>
              <a:srgbClr val="E382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82" name="Google Shape;1882;p72"/>
            <p:cNvSpPr/>
            <p:nvPr/>
          </p:nvSpPr>
          <p:spPr>
            <a:xfrm>
              <a:off x="3084050" y="1766700"/>
              <a:ext cx="60900" cy="85925"/>
            </a:xfrm>
            <a:custGeom>
              <a:avLst/>
              <a:gdLst/>
              <a:ahLst/>
              <a:cxnLst/>
              <a:rect l="l" t="t" r="r" b="b"/>
              <a:pathLst>
                <a:path w="2436" h="3437" fill="none" extrusionOk="0">
                  <a:moveTo>
                    <a:pt x="0" y="1"/>
                  </a:moveTo>
                  <a:cubicBezTo>
                    <a:pt x="0" y="1"/>
                    <a:pt x="2435" y="1202"/>
                    <a:pt x="2302" y="3437"/>
                  </a:cubicBezTo>
                </a:path>
              </a:pathLst>
            </a:custGeom>
            <a:noFill/>
            <a:ln w="5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83" name="Google Shape;1883;p72"/>
            <p:cNvSpPr/>
            <p:nvPr/>
          </p:nvSpPr>
          <p:spPr>
            <a:xfrm>
              <a:off x="1731400" y="3121850"/>
              <a:ext cx="1035775" cy="1530275"/>
            </a:xfrm>
            <a:custGeom>
              <a:avLst/>
              <a:gdLst/>
              <a:ahLst/>
              <a:cxnLst/>
              <a:rect l="l" t="t" r="r" b="b"/>
              <a:pathLst>
                <a:path w="41431" h="61211" extrusionOk="0">
                  <a:moveTo>
                    <a:pt x="38028" y="0"/>
                  </a:moveTo>
                  <a:lnTo>
                    <a:pt x="14244" y="3236"/>
                  </a:lnTo>
                  <a:cubicBezTo>
                    <a:pt x="14244" y="3236"/>
                    <a:pt x="10175" y="7272"/>
                    <a:pt x="9207" y="15178"/>
                  </a:cubicBezTo>
                  <a:cubicBezTo>
                    <a:pt x="8507" y="21015"/>
                    <a:pt x="7973" y="28087"/>
                    <a:pt x="7706" y="32223"/>
                  </a:cubicBezTo>
                  <a:lnTo>
                    <a:pt x="7706" y="32223"/>
                  </a:lnTo>
                  <a:cubicBezTo>
                    <a:pt x="7406" y="33057"/>
                    <a:pt x="6872" y="33357"/>
                    <a:pt x="6839" y="34091"/>
                  </a:cubicBezTo>
                  <a:cubicBezTo>
                    <a:pt x="6739" y="34859"/>
                    <a:pt x="7173" y="35959"/>
                    <a:pt x="7073" y="36560"/>
                  </a:cubicBezTo>
                  <a:cubicBezTo>
                    <a:pt x="7006" y="37127"/>
                    <a:pt x="6539" y="37727"/>
                    <a:pt x="6305" y="38261"/>
                  </a:cubicBezTo>
                  <a:cubicBezTo>
                    <a:pt x="6072" y="38795"/>
                    <a:pt x="6806" y="40196"/>
                    <a:pt x="6205" y="41196"/>
                  </a:cubicBezTo>
                  <a:cubicBezTo>
                    <a:pt x="5605" y="42197"/>
                    <a:pt x="1" y="56641"/>
                    <a:pt x="1" y="56641"/>
                  </a:cubicBezTo>
                  <a:lnTo>
                    <a:pt x="8307" y="60310"/>
                  </a:lnTo>
                  <a:cubicBezTo>
                    <a:pt x="8307" y="60310"/>
                    <a:pt x="17380" y="44599"/>
                    <a:pt x="18681" y="42097"/>
                  </a:cubicBezTo>
                  <a:cubicBezTo>
                    <a:pt x="21783" y="36126"/>
                    <a:pt x="24618" y="21916"/>
                    <a:pt x="24618" y="21916"/>
                  </a:cubicBezTo>
                  <a:lnTo>
                    <a:pt x="25586" y="35626"/>
                  </a:lnTo>
                  <a:cubicBezTo>
                    <a:pt x="25586" y="35626"/>
                    <a:pt x="25286" y="37227"/>
                    <a:pt x="25352" y="37794"/>
                  </a:cubicBezTo>
                  <a:cubicBezTo>
                    <a:pt x="25386" y="38394"/>
                    <a:pt x="25686" y="38561"/>
                    <a:pt x="25786" y="39629"/>
                  </a:cubicBezTo>
                  <a:cubicBezTo>
                    <a:pt x="25919" y="40729"/>
                    <a:pt x="25119" y="41463"/>
                    <a:pt x="25286" y="42431"/>
                  </a:cubicBezTo>
                  <a:cubicBezTo>
                    <a:pt x="25519" y="43398"/>
                    <a:pt x="25919" y="43631"/>
                    <a:pt x="26086" y="44199"/>
                  </a:cubicBezTo>
                  <a:cubicBezTo>
                    <a:pt x="26253" y="44732"/>
                    <a:pt x="25919" y="45199"/>
                    <a:pt x="26086" y="45866"/>
                  </a:cubicBezTo>
                  <a:cubicBezTo>
                    <a:pt x="26253" y="46467"/>
                    <a:pt x="27954" y="61211"/>
                    <a:pt x="27954" y="61211"/>
                  </a:cubicBezTo>
                  <a:lnTo>
                    <a:pt x="37528" y="61111"/>
                  </a:lnTo>
                  <a:cubicBezTo>
                    <a:pt x="37594" y="61211"/>
                    <a:pt x="41430" y="26453"/>
                    <a:pt x="38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84" name="Google Shape;1884;p72"/>
            <p:cNvSpPr/>
            <p:nvPr/>
          </p:nvSpPr>
          <p:spPr>
            <a:xfrm>
              <a:off x="2310150" y="2301250"/>
              <a:ext cx="481200" cy="351125"/>
            </a:xfrm>
            <a:custGeom>
              <a:avLst/>
              <a:gdLst/>
              <a:ahLst/>
              <a:cxnLst/>
              <a:rect l="l" t="t" r="r" b="b"/>
              <a:pathLst>
                <a:path w="19248" h="14045" extrusionOk="0">
                  <a:moveTo>
                    <a:pt x="1" y="3803"/>
                  </a:moveTo>
                  <a:lnTo>
                    <a:pt x="16246" y="1"/>
                  </a:lnTo>
                  <a:lnTo>
                    <a:pt x="19248" y="10909"/>
                  </a:lnTo>
                  <a:lnTo>
                    <a:pt x="8240" y="14044"/>
                  </a:lnTo>
                  <a:lnTo>
                    <a:pt x="1" y="38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85" name="Google Shape;1885;p72"/>
            <p:cNvSpPr/>
            <p:nvPr/>
          </p:nvSpPr>
          <p:spPr>
            <a:xfrm>
              <a:off x="2444425" y="2523075"/>
              <a:ext cx="235175" cy="129300"/>
            </a:xfrm>
            <a:custGeom>
              <a:avLst/>
              <a:gdLst/>
              <a:ahLst/>
              <a:cxnLst/>
              <a:rect l="l" t="t" r="r" b="b"/>
              <a:pathLst>
                <a:path w="9407" h="5172" extrusionOk="0">
                  <a:moveTo>
                    <a:pt x="4704" y="1"/>
                  </a:moveTo>
                  <a:lnTo>
                    <a:pt x="0" y="1635"/>
                  </a:lnTo>
                  <a:lnTo>
                    <a:pt x="2869" y="5171"/>
                  </a:lnTo>
                  <a:lnTo>
                    <a:pt x="9407" y="3303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86" name="Google Shape;1886;p72"/>
            <p:cNvSpPr/>
            <p:nvPr/>
          </p:nvSpPr>
          <p:spPr>
            <a:xfrm>
              <a:off x="1949075" y="2396325"/>
              <a:ext cx="786400" cy="1103325"/>
            </a:xfrm>
            <a:custGeom>
              <a:avLst/>
              <a:gdLst/>
              <a:ahLst/>
              <a:cxnLst/>
              <a:rect l="l" t="t" r="r" b="b"/>
              <a:pathLst>
                <a:path w="31456" h="44133" extrusionOk="0">
                  <a:moveTo>
                    <a:pt x="14444" y="0"/>
                  </a:moveTo>
                  <a:lnTo>
                    <a:pt x="8640" y="2035"/>
                  </a:lnTo>
                  <a:lnTo>
                    <a:pt x="3603" y="21049"/>
                  </a:lnTo>
                  <a:lnTo>
                    <a:pt x="0" y="40296"/>
                  </a:lnTo>
                  <a:cubicBezTo>
                    <a:pt x="0" y="40296"/>
                    <a:pt x="10774" y="44132"/>
                    <a:pt x="20114" y="42798"/>
                  </a:cubicBezTo>
                  <a:cubicBezTo>
                    <a:pt x="31122" y="41230"/>
                    <a:pt x="31456" y="37861"/>
                    <a:pt x="31456" y="37861"/>
                  </a:cubicBezTo>
                  <a:cubicBezTo>
                    <a:pt x="31456" y="37861"/>
                    <a:pt x="27887" y="19047"/>
                    <a:pt x="25985" y="9374"/>
                  </a:cubicBezTo>
                  <a:cubicBezTo>
                    <a:pt x="25485" y="6905"/>
                    <a:pt x="24518" y="3370"/>
                    <a:pt x="22449" y="1935"/>
                  </a:cubicBezTo>
                  <a:cubicBezTo>
                    <a:pt x="21716" y="1435"/>
                    <a:pt x="21215" y="1268"/>
                    <a:pt x="21215" y="12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87" name="Google Shape;1887;p72"/>
            <p:cNvSpPr/>
            <p:nvPr/>
          </p:nvSpPr>
          <p:spPr>
            <a:xfrm>
              <a:off x="2020775" y="2731575"/>
              <a:ext cx="226850" cy="196825"/>
            </a:xfrm>
            <a:custGeom>
              <a:avLst/>
              <a:gdLst/>
              <a:ahLst/>
              <a:cxnLst/>
              <a:rect l="l" t="t" r="r" b="b"/>
              <a:pathLst>
                <a:path w="9074" h="7873" extrusionOk="0">
                  <a:moveTo>
                    <a:pt x="9074" y="0"/>
                  </a:moveTo>
                  <a:lnTo>
                    <a:pt x="5471" y="767"/>
                  </a:lnTo>
                  <a:lnTo>
                    <a:pt x="1" y="6171"/>
                  </a:lnTo>
                  <a:lnTo>
                    <a:pt x="5471" y="7872"/>
                  </a:lnTo>
                  <a:lnTo>
                    <a:pt x="9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88" name="Google Shape;1888;p72"/>
            <p:cNvSpPr/>
            <p:nvPr/>
          </p:nvSpPr>
          <p:spPr>
            <a:xfrm>
              <a:off x="2085000" y="1975200"/>
              <a:ext cx="273550" cy="414475"/>
            </a:xfrm>
            <a:custGeom>
              <a:avLst/>
              <a:gdLst/>
              <a:ahLst/>
              <a:cxnLst/>
              <a:rect l="l" t="t" r="r" b="b"/>
              <a:pathLst>
                <a:path w="10942" h="16579" extrusionOk="0">
                  <a:moveTo>
                    <a:pt x="4537" y="0"/>
                  </a:moveTo>
                  <a:cubicBezTo>
                    <a:pt x="4537" y="0"/>
                    <a:pt x="4370" y="567"/>
                    <a:pt x="3936" y="1535"/>
                  </a:cubicBezTo>
                  <a:cubicBezTo>
                    <a:pt x="3503" y="2602"/>
                    <a:pt x="2736" y="3202"/>
                    <a:pt x="2569" y="4370"/>
                  </a:cubicBezTo>
                  <a:cubicBezTo>
                    <a:pt x="2402" y="5704"/>
                    <a:pt x="3269" y="8373"/>
                    <a:pt x="2736" y="9674"/>
                  </a:cubicBezTo>
                  <a:cubicBezTo>
                    <a:pt x="2168" y="11108"/>
                    <a:pt x="334" y="12109"/>
                    <a:pt x="0" y="13610"/>
                  </a:cubicBezTo>
                  <a:cubicBezTo>
                    <a:pt x="4604" y="15111"/>
                    <a:pt x="8940" y="16579"/>
                    <a:pt x="8940" y="16579"/>
                  </a:cubicBezTo>
                  <a:lnTo>
                    <a:pt x="10941" y="9874"/>
                  </a:lnTo>
                  <a:lnTo>
                    <a:pt x="6505" y="1735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89" name="Google Shape;1889;p72"/>
            <p:cNvSpPr/>
            <p:nvPr/>
          </p:nvSpPr>
          <p:spPr>
            <a:xfrm>
              <a:off x="2269300" y="1885950"/>
              <a:ext cx="326075" cy="599625"/>
            </a:xfrm>
            <a:custGeom>
              <a:avLst/>
              <a:gdLst/>
              <a:ahLst/>
              <a:cxnLst/>
              <a:rect l="l" t="t" r="r" b="b"/>
              <a:pathLst>
                <a:path w="13043" h="23985" extrusionOk="0">
                  <a:moveTo>
                    <a:pt x="11375" y="3737"/>
                  </a:moveTo>
                  <a:cubicBezTo>
                    <a:pt x="10508" y="1502"/>
                    <a:pt x="7472" y="1"/>
                    <a:pt x="4503" y="668"/>
                  </a:cubicBezTo>
                  <a:cubicBezTo>
                    <a:pt x="467" y="1602"/>
                    <a:pt x="234" y="6272"/>
                    <a:pt x="534" y="9241"/>
                  </a:cubicBezTo>
                  <a:cubicBezTo>
                    <a:pt x="734" y="11276"/>
                    <a:pt x="1568" y="12610"/>
                    <a:pt x="2535" y="13477"/>
                  </a:cubicBezTo>
                  <a:lnTo>
                    <a:pt x="0" y="21883"/>
                  </a:lnTo>
                  <a:cubicBezTo>
                    <a:pt x="0" y="21883"/>
                    <a:pt x="2836" y="23985"/>
                    <a:pt x="8506" y="23484"/>
                  </a:cubicBezTo>
                  <a:lnTo>
                    <a:pt x="8206" y="15645"/>
                  </a:lnTo>
                  <a:cubicBezTo>
                    <a:pt x="9374" y="15812"/>
                    <a:pt x="10474" y="15779"/>
                    <a:pt x="11208" y="15312"/>
                  </a:cubicBezTo>
                  <a:cubicBezTo>
                    <a:pt x="13043" y="14244"/>
                    <a:pt x="12509" y="6639"/>
                    <a:pt x="11375" y="3737"/>
                  </a:cubicBezTo>
                  <a:close/>
                </a:path>
              </a:pathLst>
            </a:custGeom>
            <a:solidFill>
              <a:srgbClr val="E382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90" name="Google Shape;1890;p72"/>
            <p:cNvSpPr/>
            <p:nvPr/>
          </p:nvSpPr>
          <p:spPr>
            <a:xfrm>
              <a:off x="1903200" y="2438025"/>
              <a:ext cx="426150" cy="433675"/>
            </a:xfrm>
            <a:custGeom>
              <a:avLst/>
              <a:gdLst/>
              <a:ahLst/>
              <a:cxnLst/>
              <a:rect l="l" t="t" r="r" b="b"/>
              <a:pathLst>
                <a:path w="17046" h="17347" extrusionOk="0">
                  <a:moveTo>
                    <a:pt x="15111" y="9707"/>
                  </a:moveTo>
                  <a:cubicBezTo>
                    <a:pt x="13844" y="11609"/>
                    <a:pt x="10174" y="17346"/>
                    <a:pt x="10174" y="17346"/>
                  </a:cubicBezTo>
                  <a:lnTo>
                    <a:pt x="0" y="12743"/>
                  </a:lnTo>
                  <a:cubicBezTo>
                    <a:pt x="0" y="12743"/>
                    <a:pt x="2869" y="8073"/>
                    <a:pt x="5271" y="4704"/>
                  </a:cubicBezTo>
                  <a:cubicBezTo>
                    <a:pt x="7673" y="1335"/>
                    <a:pt x="10441" y="367"/>
                    <a:pt x="10441" y="367"/>
                  </a:cubicBezTo>
                  <a:cubicBezTo>
                    <a:pt x="10441" y="367"/>
                    <a:pt x="13877" y="0"/>
                    <a:pt x="15612" y="2702"/>
                  </a:cubicBezTo>
                  <a:cubicBezTo>
                    <a:pt x="17046" y="4870"/>
                    <a:pt x="16779" y="7105"/>
                    <a:pt x="15111" y="97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91" name="Google Shape;1891;p72"/>
            <p:cNvSpPr/>
            <p:nvPr/>
          </p:nvSpPr>
          <p:spPr>
            <a:xfrm>
              <a:off x="2182575" y="1833675"/>
              <a:ext cx="418250" cy="399175"/>
            </a:xfrm>
            <a:custGeom>
              <a:avLst/>
              <a:gdLst/>
              <a:ahLst/>
              <a:cxnLst/>
              <a:rect l="l" t="t" r="r" b="b"/>
              <a:pathLst>
                <a:path w="16730" h="15967" extrusionOk="0">
                  <a:moveTo>
                    <a:pt x="7909" y="0"/>
                  </a:moveTo>
                  <a:cubicBezTo>
                    <a:pt x="6908" y="0"/>
                    <a:pt x="5765" y="223"/>
                    <a:pt x="4503" y="824"/>
                  </a:cubicBezTo>
                  <a:cubicBezTo>
                    <a:pt x="1768" y="2092"/>
                    <a:pt x="734" y="4427"/>
                    <a:pt x="367" y="6895"/>
                  </a:cubicBezTo>
                  <a:cubicBezTo>
                    <a:pt x="0" y="9397"/>
                    <a:pt x="200" y="13100"/>
                    <a:pt x="1635" y="14868"/>
                  </a:cubicBezTo>
                  <a:cubicBezTo>
                    <a:pt x="2215" y="15555"/>
                    <a:pt x="3391" y="15966"/>
                    <a:pt x="4448" y="15966"/>
                  </a:cubicBezTo>
                  <a:cubicBezTo>
                    <a:pt x="5032" y="15966"/>
                    <a:pt x="5579" y="15841"/>
                    <a:pt x="5971" y="15568"/>
                  </a:cubicBezTo>
                  <a:cubicBezTo>
                    <a:pt x="5971" y="15568"/>
                    <a:pt x="6271" y="14401"/>
                    <a:pt x="6705" y="12699"/>
                  </a:cubicBezTo>
                  <a:cubicBezTo>
                    <a:pt x="7439" y="11832"/>
                    <a:pt x="9006" y="11765"/>
                    <a:pt x="9774" y="10531"/>
                  </a:cubicBezTo>
                  <a:cubicBezTo>
                    <a:pt x="10874" y="8597"/>
                    <a:pt x="11808" y="6428"/>
                    <a:pt x="11675" y="4427"/>
                  </a:cubicBezTo>
                  <a:lnTo>
                    <a:pt x="11675" y="4427"/>
                  </a:lnTo>
                  <a:cubicBezTo>
                    <a:pt x="11675" y="4427"/>
                    <a:pt x="13943" y="4727"/>
                    <a:pt x="15244" y="7329"/>
                  </a:cubicBezTo>
                  <a:cubicBezTo>
                    <a:pt x="16730" y="6586"/>
                    <a:pt x="16722" y="1766"/>
                    <a:pt x="13357" y="1766"/>
                  </a:cubicBezTo>
                  <a:cubicBezTo>
                    <a:pt x="13095" y="1766"/>
                    <a:pt x="12813" y="1796"/>
                    <a:pt x="12509" y="1858"/>
                  </a:cubicBezTo>
                  <a:cubicBezTo>
                    <a:pt x="12509" y="1858"/>
                    <a:pt x="10798" y="0"/>
                    <a:pt x="79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92" name="Google Shape;1892;p72"/>
            <p:cNvSpPr/>
            <p:nvPr/>
          </p:nvSpPr>
          <p:spPr>
            <a:xfrm>
              <a:off x="2395225" y="2238700"/>
              <a:ext cx="81750" cy="111775"/>
            </a:xfrm>
            <a:custGeom>
              <a:avLst/>
              <a:gdLst/>
              <a:ahLst/>
              <a:cxnLst/>
              <a:rect l="l" t="t" r="r" b="b"/>
              <a:pathLst>
                <a:path w="3270" h="4471" extrusionOk="0">
                  <a:moveTo>
                    <a:pt x="0" y="1"/>
                  </a:moveTo>
                  <a:cubicBezTo>
                    <a:pt x="0" y="1"/>
                    <a:pt x="667" y="3303"/>
                    <a:pt x="3269" y="4471"/>
                  </a:cubicBezTo>
                  <a:lnTo>
                    <a:pt x="3136" y="1535"/>
                  </a:lnTo>
                  <a:cubicBezTo>
                    <a:pt x="3136" y="1535"/>
                    <a:pt x="934" y="116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93" name="Google Shape;1893;p72"/>
            <p:cNvSpPr/>
            <p:nvPr/>
          </p:nvSpPr>
          <p:spPr>
            <a:xfrm>
              <a:off x="2449425" y="2051075"/>
              <a:ext cx="77575" cy="89250"/>
            </a:xfrm>
            <a:custGeom>
              <a:avLst/>
              <a:gdLst/>
              <a:ahLst/>
              <a:cxnLst/>
              <a:rect l="l" t="t" r="r" b="b"/>
              <a:pathLst>
                <a:path w="3103" h="3570" fill="none" extrusionOk="0">
                  <a:moveTo>
                    <a:pt x="3103" y="1769"/>
                  </a:moveTo>
                  <a:cubicBezTo>
                    <a:pt x="3103" y="2769"/>
                    <a:pt x="2402" y="3570"/>
                    <a:pt x="1535" y="3570"/>
                  </a:cubicBezTo>
                  <a:cubicBezTo>
                    <a:pt x="701" y="3570"/>
                    <a:pt x="0" y="2769"/>
                    <a:pt x="0" y="1769"/>
                  </a:cubicBezTo>
                  <a:cubicBezTo>
                    <a:pt x="0" y="801"/>
                    <a:pt x="701" y="1"/>
                    <a:pt x="1535" y="1"/>
                  </a:cubicBezTo>
                  <a:cubicBezTo>
                    <a:pt x="2402" y="1"/>
                    <a:pt x="3103" y="801"/>
                    <a:pt x="3103" y="1769"/>
                  </a:cubicBezTo>
                  <a:close/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94" name="Google Shape;1894;p72"/>
            <p:cNvSpPr/>
            <p:nvPr/>
          </p:nvSpPr>
          <p:spPr>
            <a:xfrm>
              <a:off x="2537825" y="2051075"/>
              <a:ext cx="60900" cy="89250"/>
            </a:xfrm>
            <a:custGeom>
              <a:avLst/>
              <a:gdLst/>
              <a:ahLst/>
              <a:cxnLst/>
              <a:rect l="l" t="t" r="r" b="b"/>
              <a:pathLst>
                <a:path w="2436" h="3570" fill="none" extrusionOk="0">
                  <a:moveTo>
                    <a:pt x="2435" y="1769"/>
                  </a:moveTo>
                  <a:cubicBezTo>
                    <a:pt x="2435" y="2769"/>
                    <a:pt x="1902" y="3570"/>
                    <a:pt x="1201" y="3570"/>
                  </a:cubicBezTo>
                  <a:cubicBezTo>
                    <a:pt x="534" y="3570"/>
                    <a:pt x="0" y="2769"/>
                    <a:pt x="0" y="1769"/>
                  </a:cubicBezTo>
                  <a:cubicBezTo>
                    <a:pt x="0" y="801"/>
                    <a:pt x="534" y="1"/>
                    <a:pt x="1201" y="1"/>
                  </a:cubicBezTo>
                  <a:cubicBezTo>
                    <a:pt x="1902" y="1"/>
                    <a:pt x="2435" y="801"/>
                    <a:pt x="2435" y="1769"/>
                  </a:cubicBezTo>
                  <a:close/>
                </a:path>
              </a:pathLst>
            </a:custGeom>
            <a:noFill/>
            <a:ln w="500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95" name="Google Shape;1895;p72"/>
            <p:cNvSpPr/>
            <p:nvPr/>
          </p:nvSpPr>
          <p:spPr>
            <a:xfrm>
              <a:off x="2526150" y="2095275"/>
              <a:ext cx="11700" cy="25"/>
            </a:xfrm>
            <a:custGeom>
              <a:avLst/>
              <a:gdLst/>
              <a:ahLst/>
              <a:cxnLst/>
              <a:rect l="l" t="t" r="r" b="b"/>
              <a:pathLst>
                <a:path w="468" h="1" fill="none" extrusionOk="0">
                  <a:moveTo>
                    <a:pt x="0" y="1"/>
                  </a:moveTo>
                  <a:lnTo>
                    <a:pt x="467" y="1"/>
                  </a:lnTo>
                </a:path>
              </a:pathLst>
            </a:custGeom>
            <a:noFill/>
            <a:ln w="5000" cap="flat" cmpd="sng">
              <a:solidFill>
                <a:srgbClr val="06000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96" name="Google Shape;1896;p72"/>
            <p:cNvSpPr/>
            <p:nvPr/>
          </p:nvSpPr>
          <p:spPr>
            <a:xfrm>
              <a:off x="2403550" y="2084425"/>
              <a:ext cx="45900" cy="10875"/>
            </a:xfrm>
            <a:custGeom>
              <a:avLst/>
              <a:gdLst/>
              <a:ahLst/>
              <a:cxnLst/>
              <a:rect l="l" t="t" r="r" b="b"/>
              <a:pathLst>
                <a:path w="1836" h="435" fill="none" extrusionOk="0">
                  <a:moveTo>
                    <a:pt x="1835" y="435"/>
                  </a:moveTo>
                  <a:lnTo>
                    <a:pt x="1" y="1"/>
                  </a:lnTo>
                </a:path>
              </a:pathLst>
            </a:custGeom>
            <a:noFill/>
            <a:ln w="5000" cap="flat" cmpd="sng">
              <a:solidFill>
                <a:srgbClr val="06000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97" name="Google Shape;1897;p72"/>
            <p:cNvSpPr/>
            <p:nvPr/>
          </p:nvSpPr>
          <p:spPr>
            <a:xfrm>
              <a:off x="2329325" y="2055250"/>
              <a:ext cx="105950" cy="124275"/>
            </a:xfrm>
            <a:custGeom>
              <a:avLst/>
              <a:gdLst/>
              <a:ahLst/>
              <a:cxnLst/>
              <a:rect l="l" t="t" r="r" b="b"/>
              <a:pathLst>
                <a:path w="4238" h="4971" extrusionOk="0">
                  <a:moveTo>
                    <a:pt x="3804" y="1868"/>
                  </a:moveTo>
                  <a:cubicBezTo>
                    <a:pt x="4237" y="3069"/>
                    <a:pt x="3837" y="4303"/>
                    <a:pt x="2903" y="4637"/>
                  </a:cubicBezTo>
                  <a:cubicBezTo>
                    <a:pt x="1969" y="4971"/>
                    <a:pt x="902" y="4237"/>
                    <a:pt x="435" y="3069"/>
                  </a:cubicBezTo>
                  <a:cubicBezTo>
                    <a:pt x="1" y="1868"/>
                    <a:pt x="401" y="668"/>
                    <a:pt x="1335" y="334"/>
                  </a:cubicBezTo>
                  <a:cubicBezTo>
                    <a:pt x="2303" y="0"/>
                    <a:pt x="3403" y="701"/>
                    <a:pt x="3804" y="1868"/>
                  </a:cubicBezTo>
                  <a:close/>
                </a:path>
              </a:pathLst>
            </a:custGeom>
            <a:solidFill>
              <a:srgbClr val="E382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98" name="Google Shape;1898;p72"/>
            <p:cNvSpPr/>
            <p:nvPr/>
          </p:nvSpPr>
          <p:spPr>
            <a:xfrm>
              <a:off x="2348525" y="3616375"/>
              <a:ext cx="84250" cy="266875"/>
            </a:xfrm>
            <a:custGeom>
              <a:avLst/>
              <a:gdLst/>
              <a:ahLst/>
              <a:cxnLst/>
              <a:rect l="l" t="t" r="r" b="b"/>
              <a:pathLst>
                <a:path w="3370" h="10675" extrusionOk="0">
                  <a:moveTo>
                    <a:pt x="3369" y="0"/>
                  </a:moveTo>
                  <a:lnTo>
                    <a:pt x="0" y="2235"/>
                  </a:lnTo>
                  <a:lnTo>
                    <a:pt x="567" y="10674"/>
                  </a:lnTo>
                  <a:lnTo>
                    <a:pt x="3369" y="0"/>
                  </a:lnTo>
                  <a:close/>
                </a:path>
              </a:pathLst>
            </a:custGeom>
            <a:solidFill>
              <a:srgbClr val="0600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899" name="Google Shape;1899;p72"/>
            <p:cNvSpPr/>
            <p:nvPr/>
          </p:nvSpPr>
          <p:spPr>
            <a:xfrm>
              <a:off x="2487775" y="4652100"/>
              <a:ext cx="170975" cy="105950"/>
            </a:xfrm>
            <a:custGeom>
              <a:avLst/>
              <a:gdLst/>
              <a:ahLst/>
              <a:cxnLst/>
              <a:rect l="l" t="t" r="r" b="b"/>
              <a:pathLst>
                <a:path w="6839" h="4238" extrusionOk="0">
                  <a:moveTo>
                    <a:pt x="1" y="67"/>
                  </a:moveTo>
                  <a:lnTo>
                    <a:pt x="334" y="4237"/>
                  </a:lnTo>
                  <a:lnTo>
                    <a:pt x="6806" y="3603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4A9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00" name="Google Shape;1900;p72"/>
            <p:cNvSpPr/>
            <p:nvPr/>
          </p:nvSpPr>
          <p:spPr>
            <a:xfrm>
              <a:off x="2451925" y="4742175"/>
              <a:ext cx="431175" cy="137625"/>
            </a:xfrm>
            <a:custGeom>
              <a:avLst/>
              <a:gdLst/>
              <a:ahLst/>
              <a:cxnLst/>
              <a:rect l="l" t="t" r="r" b="b"/>
              <a:pathLst>
                <a:path w="17247" h="5505" extrusionOk="0">
                  <a:moveTo>
                    <a:pt x="8240" y="0"/>
                  </a:moveTo>
                  <a:lnTo>
                    <a:pt x="1735" y="634"/>
                  </a:lnTo>
                  <a:cubicBezTo>
                    <a:pt x="1735" y="634"/>
                    <a:pt x="0" y="2502"/>
                    <a:pt x="334" y="5504"/>
                  </a:cubicBezTo>
                  <a:lnTo>
                    <a:pt x="16879" y="5504"/>
                  </a:lnTo>
                  <a:cubicBezTo>
                    <a:pt x="16879" y="5504"/>
                    <a:pt x="17246" y="3169"/>
                    <a:pt x="15178" y="2335"/>
                  </a:cubicBezTo>
                  <a:cubicBezTo>
                    <a:pt x="13110" y="1468"/>
                    <a:pt x="8240" y="0"/>
                    <a:pt x="8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01" name="Google Shape;1901;p72"/>
            <p:cNvSpPr/>
            <p:nvPr/>
          </p:nvSpPr>
          <p:spPr>
            <a:xfrm>
              <a:off x="1684700" y="4542025"/>
              <a:ext cx="201000" cy="185150"/>
            </a:xfrm>
            <a:custGeom>
              <a:avLst/>
              <a:gdLst/>
              <a:ahLst/>
              <a:cxnLst/>
              <a:rect l="l" t="t" r="r" b="b"/>
              <a:pathLst>
                <a:path w="8040" h="7406" extrusionOk="0">
                  <a:moveTo>
                    <a:pt x="2036" y="1"/>
                  </a:moveTo>
                  <a:lnTo>
                    <a:pt x="1" y="4671"/>
                  </a:lnTo>
                  <a:lnTo>
                    <a:pt x="5271" y="7406"/>
                  </a:lnTo>
                  <a:lnTo>
                    <a:pt x="8040" y="2636"/>
                  </a:lnTo>
                  <a:close/>
                </a:path>
              </a:pathLst>
            </a:custGeom>
            <a:solidFill>
              <a:srgbClr val="F4A9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02" name="Google Shape;1902;p72"/>
            <p:cNvSpPr/>
            <p:nvPr/>
          </p:nvSpPr>
          <p:spPr>
            <a:xfrm>
              <a:off x="1581300" y="4658775"/>
              <a:ext cx="391150" cy="221025"/>
            </a:xfrm>
            <a:custGeom>
              <a:avLst/>
              <a:gdLst/>
              <a:ahLst/>
              <a:cxnLst/>
              <a:rect l="l" t="t" r="r" b="b"/>
              <a:pathLst>
                <a:path w="15646" h="8841" extrusionOk="0">
                  <a:moveTo>
                    <a:pt x="1" y="4437"/>
                  </a:moveTo>
                  <a:cubicBezTo>
                    <a:pt x="1" y="4437"/>
                    <a:pt x="1" y="4437"/>
                    <a:pt x="1" y="4437"/>
                  </a:cubicBezTo>
                  <a:lnTo>
                    <a:pt x="1" y="4437"/>
                  </a:lnTo>
                  <a:lnTo>
                    <a:pt x="1" y="4437"/>
                  </a:lnTo>
                  <a:close/>
                  <a:moveTo>
                    <a:pt x="4137" y="1"/>
                  </a:moveTo>
                  <a:cubicBezTo>
                    <a:pt x="1413" y="565"/>
                    <a:pt x="46" y="4437"/>
                    <a:pt x="1" y="4437"/>
                  </a:cubicBezTo>
                  <a:cubicBezTo>
                    <a:pt x="1" y="4437"/>
                    <a:pt x="1" y="4437"/>
                    <a:pt x="1" y="4437"/>
                  </a:cubicBezTo>
                  <a:lnTo>
                    <a:pt x="1" y="4437"/>
                  </a:lnTo>
                  <a:lnTo>
                    <a:pt x="7806" y="8840"/>
                  </a:lnTo>
                  <a:lnTo>
                    <a:pt x="15645" y="8840"/>
                  </a:lnTo>
                  <a:cubicBezTo>
                    <a:pt x="15645" y="5344"/>
                    <a:pt x="12444" y="5098"/>
                    <a:pt x="11542" y="5098"/>
                  </a:cubicBezTo>
                  <a:cubicBezTo>
                    <a:pt x="11395" y="5098"/>
                    <a:pt x="11309" y="5104"/>
                    <a:pt x="11309" y="5104"/>
                  </a:cubicBezTo>
                  <a:lnTo>
                    <a:pt x="9474" y="2736"/>
                  </a:lnTo>
                  <a:lnTo>
                    <a:pt x="4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03" name="Google Shape;1903;p72"/>
            <p:cNvSpPr/>
            <p:nvPr/>
          </p:nvSpPr>
          <p:spPr>
            <a:xfrm>
              <a:off x="3008975" y="3121850"/>
              <a:ext cx="1009925" cy="1531950"/>
            </a:xfrm>
            <a:custGeom>
              <a:avLst/>
              <a:gdLst/>
              <a:ahLst/>
              <a:cxnLst/>
              <a:rect l="l" t="t" r="r" b="b"/>
              <a:pathLst>
                <a:path w="40397" h="61278" extrusionOk="0">
                  <a:moveTo>
                    <a:pt x="31190" y="0"/>
                  </a:moveTo>
                  <a:lnTo>
                    <a:pt x="9107" y="868"/>
                  </a:lnTo>
                  <a:lnTo>
                    <a:pt x="5905" y="26920"/>
                  </a:lnTo>
                  <a:lnTo>
                    <a:pt x="5905" y="26920"/>
                  </a:lnTo>
                  <a:lnTo>
                    <a:pt x="5905" y="26920"/>
                  </a:lnTo>
                  <a:lnTo>
                    <a:pt x="5838" y="27220"/>
                  </a:lnTo>
                  <a:cubicBezTo>
                    <a:pt x="5772" y="27787"/>
                    <a:pt x="5572" y="29121"/>
                    <a:pt x="5071" y="30055"/>
                  </a:cubicBezTo>
                  <a:cubicBezTo>
                    <a:pt x="4437" y="31256"/>
                    <a:pt x="4304" y="31723"/>
                    <a:pt x="4337" y="32690"/>
                  </a:cubicBezTo>
                  <a:cubicBezTo>
                    <a:pt x="4404" y="33624"/>
                    <a:pt x="4771" y="33791"/>
                    <a:pt x="4337" y="34758"/>
                  </a:cubicBezTo>
                  <a:cubicBezTo>
                    <a:pt x="3904" y="35726"/>
                    <a:pt x="3604" y="36260"/>
                    <a:pt x="3570" y="36927"/>
                  </a:cubicBezTo>
                  <a:cubicBezTo>
                    <a:pt x="3470" y="37627"/>
                    <a:pt x="4071" y="38061"/>
                    <a:pt x="3837" y="39262"/>
                  </a:cubicBezTo>
                  <a:lnTo>
                    <a:pt x="3837" y="39262"/>
                  </a:lnTo>
                  <a:lnTo>
                    <a:pt x="1" y="59043"/>
                  </a:lnTo>
                  <a:lnTo>
                    <a:pt x="9608" y="61244"/>
                  </a:lnTo>
                  <a:lnTo>
                    <a:pt x="16646" y="34892"/>
                  </a:lnTo>
                  <a:lnTo>
                    <a:pt x="20449" y="14777"/>
                  </a:lnTo>
                  <a:lnTo>
                    <a:pt x="22017" y="14110"/>
                  </a:lnTo>
                  <a:lnTo>
                    <a:pt x="23985" y="26052"/>
                  </a:lnTo>
                  <a:cubicBezTo>
                    <a:pt x="23985" y="26052"/>
                    <a:pt x="24352" y="29455"/>
                    <a:pt x="24285" y="30622"/>
                  </a:cubicBezTo>
                  <a:cubicBezTo>
                    <a:pt x="24185" y="31856"/>
                    <a:pt x="24819" y="32357"/>
                    <a:pt x="24919" y="33091"/>
                  </a:cubicBezTo>
                  <a:cubicBezTo>
                    <a:pt x="25019" y="33891"/>
                    <a:pt x="24785" y="34392"/>
                    <a:pt x="24919" y="35259"/>
                  </a:cubicBezTo>
                  <a:cubicBezTo>
                    <a:pt x="25019" y="36126"/>
                    <a:pt x="25486" y="36126"/>
                    <a:pt x="25586" y="36927"/>
                  </a:cubicBezTo>
                  <a:cubicBezTo>
                    <a:pt x="25653" y="37727"/>
                    <a:pt x="25486" y="38128"/>
                    <a:pt x="25686" y="38861"/>
                  </a:cubicBezTo>
                  <a:cubicBezTo>
                    <a:pt x="25853" y="39562"/>
                    <a:pt x="26253" y="39595"/>
                    <a:pt x="26353" y="40529"/>
                  </a:cubicBezTo>
                  <a:lnTo>
                    <a:pt x="29789" y="61277"/>
                  </a:lnTo>
                  <a:lnTo>
                    <a:pt x="40396" y="5944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04" name="Google Shape;1904;p72"/>
            <p:cNvSpPr/>
            <p:nvPr/>
          </p:nvSpPr>
          <p:spPr>
            <a:xfrm>
              <a:off x="3775375" y="2598125"/>
              <a:ext cx="52550" cy="127625"/>
            </a:xfrm>
            <a:custGeom>
              <a:avLst/>
              <a:gdLst/>
              <a:ahLst/>
              <a:cxnLst/>
              <a:rect l="l" t="t" r="r" b="b"/>
              <a:pathLst>
                <a:path w="2102" h="5105" extrusionOk="0">
                  <a:moveTo>
                    <a:pt x="0" y="1"/>
                  </a:moveTo>
                  <a:cubicBezTo>
                    <a:pt x="100" y="2870"/>
                    <a:pt x="167" y="5105"/>
                    <a:pt x="167" y="5105"/>
                  </a:cubicBezTo>
                  <a:lnTo>
                    <a:pt x="2102" y="4171"/>
                  </a:lnTo>
                  <a:cubicBezTo>
                    <a:pt x="1535" y="277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C1C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05" name="Google Shape;1905;p72"/>
            <p:cNvSpPr/>
            <p:nvPr/>
          </p:nvSpPr>
          <p:spPr>
            <a:xfrm>
              <a:off x="3842925" y="4610400"/>
              <a:ext cx="187650" cy="141800"/>
            </a:xfrm>
            <a:custGeom>
              <a:avLst/>
              <a:gdLst/>
              <a:ahLst/>
              <a:cxnLst/>
              <a:rect l="l" t="t" r="r" b="b"/>
              <a:pathLst>
                <a:path w="7506" h="5672" extrusionOk="0">
                  <a:moveTo>
                    <a:pt x="0" y="1102"/>
                  </a:moveTo>
                  <a:lnTo>
                    <a:pt x="1001" y="5672"/>
                  </a:lnTo>
                  <a:lnTo>
                    <a:pt x="7505" y="4404"/>
                  </a:lnTo>
                  <a:lnTo>
                    <a:pt x="6672" y="1"/>
                  </a:lnTo>
                  <a:close/>
                </a:path>
              </a:pathLst>
            </a:custGeom>
            <a:solidFill>
              <a:srgbClr val="F4A9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06" name="Google Shape;1906;p72"/>
            <p:cNvSpPr/>
            <p:nvPr/>
          </p:nvSpPr>
          <p:spPr>
            <a:xfrm>
              <a:off x="3847925" y="4720500"/>
              <a:ext cx="466175" cy="165975"/>
            </a:xfrm>
            <a:custGeom>
              <a:avLst/>
              <a:gdLst/>
              <a:ahLst/>
              <a:cxnLst/>
              <a:rect l="l" t="t" r="r" b="b"/>
              <a:pathLst>
                <a:path w="18647" h="6639" extrusionOk="0">
                  <a:moveTo>
                    <a:pt x="7305" y="0"/>
                  </a:moveTo>
                  <a:lnTo>
                    <a:pt x="801" y="1301"/>
                  </a:lnTo>
                  <a:cubicBezTo>
                    <a:pt x="801" y="1301"/>
                    <a:pt x="0" y="3336"/>
                    <a:pt x="300" y="6638"/>
                  </a:cubicBezTo>
                  <a:lnTo>
                    <a:pt x="18080" y="6638"/>
                  </a:lnTo>
                  <a:cubicBezTo>
                    <a:pt x="18080" y="6638"/>
                    <a:pt x="18647" y="3336"/>
                    <a:pt x="13777" y="2135"/>
                  </a:cubicBezTo>
                  <a:cubicBezTo>
                    <a:pt x="10074" y="1168"/>
                    <a:pt x="7305" y="0"/>
                    <a:pt x="7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07" name="Google Shape;1907;p72"/>
            <p:cNvSpPr/>
            <p:nvPr/>
          </p:nvSpPr>
          <p:spPr>
            <a:xfrm>
              <a:off x="2989800" y="4598725"/>
              <a:ext cx="190175" cy="151800"/>
            </a:xfrm>
            <a:custGeom>
              <a:avLst/>
              <a:gdLst/>
              <a:ahLst/>
              <a:cxnLst/>
              <a:rect l="l" t="t" r="r" b="b"/>
              <a:pathLst>
                <a:path w="7607" h="6072" extrusionOk="0">
                  <a:moveTo>
                    <a:pt x="1068" y="1"/>
                  </a:moveTo>
                  <a:lnTo>
                    <a:pt x="1" y="4904"/>
                  </a:lnTo>
                  <a:lnTo>
                    <a:pt x="6372" y="6072"/>
                  </a:lnTo>
                  <a:lnTo>
                    <a:pt x="7606" y="1502"/>
                  </a:lnTo>
                  <a:close/>
                </a:path>
              </a:pathLst>
            </a:custGeom>
            <a:solidFill>
              <a:srgbClr val="F4A9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08" name="Google Shape;1908;p72"/>
            <p:cNvSpPr/>
            <p:nvPr/>
          </p:nvSpPr>
          <p:spPr>
            <a:xfrm>
              <a:off x="2925600" y="4723000"/>
              <a:ext cx="465350" cy="163475"/>
            </a:xfrm>
            <a:custGeom>
              <a:avLst/>
              <a:gdLst/>
              <a:ahLst/>
              <a:cxnLst/>
              <a:rect l="l" t="t" r="r" b="b"/>
              <a:pathLst>
                <a:path w="18614" h="6539" extrusionOk="0">
                  <a:moveTo>
                    <a:pt x="2602" y="0"/>
                  </a:moveTo>
                  <a:cubicBezTo>
                    <a:pt x="2602" y="0"/>
                    <a:pt x="0" y="3236"/>
                    <a:pt x="267" y="6538"/>
                  </a:cubicBezTo>
                  <a:lnTo>
                    <a:pt x="18013" y="6538"/>
                  </a:lnTo>
                  <a:cubicBezTo>
                    <a:pt x="18013" y="6538"/>
                    <a:pt x="18614" y="3236"/>
                    <a:pt x="13743" y="2035"/>
                  </a:cubicBezTo>
                  <a:cubicBezTo>
                    <a:pt x="10311" y="1130"/>
                    <a:pt x="9097" y="1101"/>
                    <a:pt x="8954" y="1101"/>
                  </a:cubicBezTo>
                  <a:cubicBezTo>
                    <a:pt x="8945" y="1101"/>
                    <a:pt x="8940" y="1101"/>
                    <a:pt x="8940" y="1101"/>
                  </a:cubicBezTo>
                  <a:lnTo>
                    <a:pt x="26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09" name="Google Shape;1909;p72"/>
            <p:cNvSpPr/>
            <p:nvPr/>
          </p:nvSpPr>
          <p:spPr>
            <a:xfrm>
              <a:off x="2970625" y="2302925"/>
              <a:ext cx="971550" cy="963225"/>
            </a:xfrm>
            <a:custGeom>
              <a:avLst/>
              <a:gdLst/>
              <a:ahLst/>
              <a:cxnLst/>
              <a:rect l="l" t="t" r="r" b="b"/>
              <a:pathLst>
                <a:path w="38862" h="38529" extrusionOk="0">
                  <a:moveTo>
                    <a:pt x="38862" y="13677"/>
                  </a:moveTo>
                  <a:cubicBezTo>
                    <a:pt x="38862" y="13677"/>
                    <a:pt x="34458" y="3470"/>
                    <a:pt x="31290" y="1735"/>
                  </a:cubicBezTo>
                  <a:cubicBezTo>
                    <a:pt x="30522" y="1301"/>
                    <a:pt x="28154" y="0"/>
                    <a:pt x="24785" y="67"/>
                  </a:cubicBezTo>
                  <a:cubicBezTo>
                    <a:pt x="18781" y="134"/>
                    <a:pt x="13110" y="568"/>
                    <a:pt x="11309" y="1235"/>
                  </a:cubicBezTo>
                  <a:cubicBezTo>
                    <a:pt x="6605" y="3003"/>
                    <a:pt x="1" y="12643"/>
                    <a:pt x="1" y="12643"/>
                  </a:cubicBezTo>
                  <a:lnTo>
                    <a:pt x="7306" y="19281"/>
                  </a:lnTo>
                  <a:lnTo>
                    <a:pt x="11876" y="14277"/>
                  </a:lnTo>
                  <a:lnTo>
                    <a:pt x="9974" y="35926"/>
                  </a:lnTo>
                  <a:cubicBezTo>
                    <a:pt x="25519" y="38528"/>
                    <a:pt x="33324" y="34125"/>
                    <a:pt x="33324" y="34125"/>
                  </a:cubicBezTo>
                  <a:lnTo>
                    <a:pt x="32357" y="168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10" name="Google Shape;1910;p72"/>
            <p:cNvSpPr/>
            <p:nvPr/>
          </p:nvSpPr>
          <p:spPr>
            <a:xfrm>
              <a:off x="3390100" y="1812575"/>
              <a:ext cx="326925" cy="582950"/>
            </a:xfrm>
            <a:custGeom>
              <a:avLst/>
              <a:gdLst/>
              <a:ahLst/>
              <a:cxnLst/>
              <a:rect l="l" t="t" r="r" b="b"/>
              <a:pathLst>
                <a:path w="13077" h="23318" extrusionOk="0">
                  <a:moveTo>
                    <a:pt x="11408" y="4404"/>
                  </a:moveTo>
                  <a:cubicBezTo>
                    <a:pt x="11408" y="4404"/>
                    <a:pt x="13076" y="10675"/>
                    <a:pt x="10875" y="14444"/>
                  </a:cubicBezTo>
                  <a:cubicBezTo>
                    <a:pt x="9907" y="16112"/>
                    <a:pt x="7405" y="15578"/>
                    <a:pt x="7405" y="15578"/>
                  </a:cubicBezTo>
                  <a:lnTo>
                    <a:pt x="8039" y="20548"/>
                  </a:lnTo>
                  <a:cubicBezTo>
                    <a:pt x="8106" y="21182"/>
                    <a:pt x="7939" y="21816"/>
                    <a:pt x="7572" y="22283"/>
                  </a:cubicBezTo>
                  <a:cubicBezTo>
                    <a:pt x="7105" y="22883"/>
                    <a:pt x="6271" y="23317"/>
                    <a:pt x="4737" y="23084"/>
                  </a:cubicBezTo>
                  <a:cubicBezTo>
                    <a:pt x="1535" y="22583"/>
                    <a:pt x="701" y="19981"/>
                    <a:pt x="701" y="19981"/>
                  </a:cubicBezTo>
                  <a:lnTo>
                    <a:pt x="1535" y="13143"/>
                  </a:lnTo>
                  <a:cubicBezTo>
                    <a:pt x="1535" y="13143"/>
                    <a:pt x="0" y="8373"/>
                    <a:pt x="334" y="5371"/>
                  </a:cubicBezTo>
                  <a:cubicBezTo>
                    <a:pt x="667" y="2369"/>
                    <a:pt x="3903" y="134"/>
                    <a:pt x="6538" y="67"/>
                  </a:cubicBezTo>
                  <a:cubicBezTo>
                    <a:pt x="9173" y="0"/>
                    <a:pt x="11408" y="2035"/>
                    <a:pt x="11408" y="4404"/>
                  </a:cubicBezTo>
                  <a:close/>
                </a:path>
              </a:pathLst>
            </a:custGeom>
            <a:solidFill>
              <a:srgbClr val="F4A9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11" name="Google Shape;1911;p72"/>
            <p:cNvSpPr/>
            <p:nvPr/>
          </p:nvSpPr>
          <p:spPr>
            <a:xfrm>
              <a:off x="3351725" y="1775175"/>
              <a:ext cx="370300" cy="366825"/>
            </a:xfrm>
            <a:custGeom>
              <a:avLst/>
              <a:gdLst/>
              <a:ahLst/>
              <a:cxnLst/>
              <a:rect l="l" t="t" r="r" b="b"/>
              <a:pathLst>
                <a:path w="14812" h="14673" extrusionOk="0">
                  <a:moveTo>
                    <a:pt x="9225" y="1"/>
                  </a:moveTo>
                  <a:cubicBezTo>
                    <a:pt x="5958" y="1"/>
                    <a:pt x="3437" y="2664"/>
                    <a:pt x="3437" y="2664"/>
                  </a:cubicBezTo>
                  <a:cubicBezTo>
                    <a:pt x="3437" y="2664"/>
                    <a:pt x="3256" y="2602"/>
                    <a:pt x="2974" y="2602"/>
                  </a:cubicBezTo>
                  <a:cubicBezTo>
                    <a:pt x="2482" y="2602"/>
                    <a:pt x="1681" y="2791"/>
                    <a:pt x="1001" y="3831"/>
                  </a:cubicBezTo>
                  <a:cubicBezTo>
                    <a:pt x="1" y="5366"/>
                    <a:pt x="768" y="7868"/>
                    <a:pt x="768" y="7868"/>
                  </a:cubicBezTo>
                  <a:cubicBezTo>
                    <a:pt x="468" y="8101"/>
                    <a:pt x="1" y="8735"/>
                    <a:pt x="1" y="9669"/>
                  </a:cubicBezTo>
                  <a:cubicBezTo>
                    <a:pt x="1" y="10236"/>
                    <a:pt x="168" y="10903"/>
                    <a:pt x="668" y="11704"/>
                  </a:cubicBezTo>
                  <a:cubicBezTo>
                    <a:pt x="2336" y="14272"/>
                    <a:pt x="3103" y="14673"/>
                    <a:pt x="3103" y="14673"/>
                  </a:cubicBezTo>
                  <a:lnTo>
                    <a:pt x="3637" y="11904"/>
                  </a:lnTo>
                  <a:cubicBezTo>
                    <a:pt x="3236" y="11670"/>
                    <a:pt x="2836" y="11237"/>
                    <a:pt x="2603" y="10736"/>
                  </a:cubicBezTo>
                  <a:cubicBezTo>
                    <a:pt x="2069" y="9569"/>
                    <a:pt x="2336" y="8335"/>
                    <a:pt x="3236" y="7901"/>
                  </a:cubicBezTo>
                  <a:cubicBezTo>
                    <a:pt x="3421" y="7820"/>
                    <a:pt x="3616" y="7781"/>
                    <a:pt x="3814" y="7781"/>
                  </a:cubicBezTo>
                  <a:cubicBezTo>
                    <a:pt x="4506" y="7781"/>
                    <a:pt x="5230" y="8257"/>
                    <a:pt x="5671" y="9035"/>
                  </a:cubicBezTo>
                  <a:cubicBezTo>
                    <a:pt x="6289" y="9135"/>
                    <a:pt x="7014" y="9227"/>
                    <a:pt x="7735" y="9227"/>
                  </a:cubicBezTo>
                  <a:cubicBezTo>
                    <a:pt x="8457" y="9227"/>
                    <a:pt x="9174" y="9135"/>
                    <a:pt x="9774" y="8868"/>
                  </a:cubicBezTo>
                  <a:cubicBezTo>
                    <a:pt x="11665" y="7968"/>
                    <a:pt x="11261" y="6474"/>
                    <a:pt x="11816" y="6474"/>
                  </a:cubicBezTo>
                  <a:cubicBezTo>
                    <a:pt x="11878" y="6474"/>
                    <a:pt x="11952" y="6493"/>
                    <a:pt x="12043" y="6533"/>
                  </a:cubicBezTo>
                  <a:cubicBezTo>
                    <a:pt x="12743" y="6800"/>
                    <a:pt x="12943" y="8268"/>
                    <a:pt x="12943" y="8268"/>
                  </a:cubicBezTo>
                  <a:cubicBezTo>
                    <a:pt x="14278" y="7668"/>
                    <a:pt x="14144" y="6367"/>
                    <a:pt x="13911" y="5699"/>
                  </a:cubicBezTo>
                  <a:cubicBezTo>
                    <a:pt x="14811" y="3598"/>
                    <a:pt x="13744" y="596"/>
                    <a:pt x="10075" y="62"/>
                  </a:cubicBezTo>
                  <a:cubicBezTo>
                    <a:pt x="9787" y="20"/>
                    <a:pt x="9503" y="1"/>
                    <a:pt x="9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12" name="Google Shape;1912;p72"/>
            <p:cNvSpPr/>
            <p:nvPr/>
          </p:nvSpPr>
          <p:spPr>
            <a:xfrm>
              <a:off x="3494325" y="2154475"/>
              <a:ext cx="89275" cy="106775"/>
            </a:xfrm>
            <a:custGeom>
              <a:avLst/>
              <a:gdLst/>
              <a:ahLst/>
              <a:cxnLst/>
              <a:rect l="l" t="t" r="r" b="b"/>
              <a:pathLst>
                <a:path w="3571" h="4271" extrusionOk="0">
                  <a:moveTo>
                    <a:pt x="1" y="1"/>
                  </a:moveTo>
                  <a:cubicBezTo>
                    <a:pt x="1" y="1"/>
                    <a:pt x="601" y="2936"/>
                    <a:pt x="3570" y="4271"/>
                  </a:cubicBezTo>
                  <a:lnTo>
                    <a:pt x="3270" y="1902"/>
                  </a:lnTo>
                  <a:cubicBezTo>
                    <a:pt x="3270" y="1902"/>
                    <a:pt x="1035" y="140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13" name="Google Shape;1913;p72"/>
            <p:cNvSpPr/>
            <p:nvPr/>
          </p:nvSpPr>
          <p:spPr>
            <a:xfrm>
              <a:off x="3771200" y="2602300"/>
              <a:ext cx="55050" cy="123450"/>
            </a:xfrm>
            <a:custGeom>
              <a:avLst/>
              <a:gdLst/>
              <a:ahLst/>
              <a:cxnLst/>
              <a:rect l="l" t="t" r="r" b="b"/>
              <a:pathLst>
                <a:path w="2202" h="4938" extrusionOk="0">
                  <a:moveTo>
                    <a:pt x="0" y="1"/>
                  </a:moveTo>
                  <a:lnTo>
                    <a:pt x="334" y="4938"/>
                  </a:lnTo>
                  <a:lnTo>
                    <a:pt x="2202" y="39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14" name="Google Shape;1914;p72"/>
            <p:cNvSpPr/>
            <p:nvPr/>
          </p:nvSpPr>
          <p:spPr>
            <a:xfrm>
              <a:off x="3380075" y="2326275"/>
              <a:ext cx="245200" cy="105925"/>
            </a:xfrm>
            <a:custGeom>
              <a:avLst/>
              <a:gdLst/>
              <a:ahLst/>
              <a:cxnLst/>
              <a:rect l="l" t="t" r="r" b="b"/>
              <a:pathLst>
                <a:path w="9808" h="4237" fill="none" extrusionOk="0">
                  <a:moveTo>
                    <a:pt x="1" y="0"/>
                  </a:moveTo>
                  <a:cubicBezTo>
                    <a:pt x="1" y="0"/>
                    <a:pt x="968" y="4237"/>
                    <a:pt x="6572" y="3803"/>
                  </a:cubicBezTo>
                  <a:cubicBezTo>
                    <a:pt x="9541" y="3536"/>
                    <a:pt x="9808" y="1368"/>
                    <a:pt x="9641" y="201"/>
                  </a:cubicBezTo>
                </a:path>
              </a:pathLst>
            </a:custGeom>
            <a:noFill/>
            <a:ln w="250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15" name="Google Shape;1915;p72"/>
            <p:cNvSpPr/>
            <p:nvPr/>
          </p:nvSpPr>
          <p:spPr>
            <a:xfrm>
              <a:off x="2139200" y="3274450"/>
              <a:ext cx="3440825" cy="1038275"/>
            </a:xfrm>
            <a:custGeom>
              <a:avLst/>
              <a:gdLst/>
              <a:ahLst/>
              <a:cxnLst/>
              <a:rect l="l" t="t" r="r" b="b"/>
              <a:pathLst>
                <a:path w="137633" h="41531" extrusionOk="0">
                  <a:moveTo>
                    <a:pt x="0" y="1"/>
                  </a:moveTo>
                  <a:lnTo>
                    <a:pt x="0" y="41530"/>
                  </a:lnTo>
                  <a:lnTo>
                    <a:pt x="137632" y="41530"/>
                  </a:lnTo>
                  <a:lnTo>
                    <a:pt x="137632" y="1"/>
                  </a:ln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16" name="Google Shape;1916;p72"/>
            <p:cNvSpPr/>
            <p:nvPr/>
          </p:nvSpPr>
          <p:spPr>
            <a:xfrm>
              <a:off x="2139200" y="3274450"/>
              <a:ext cx="3440825" cy="1038275"/>
            </a:xfrm>
            <a:custGeom>
              <a:avLst/>
              <a:gdLst/>
              <a:ahLst/>
              <a:cxnLst/>
              <a:rect l="l" t="t" r="r" b="b"/>
              <a:pathLst>
                <a:path w="137633" h="41531" fill="none" extrusionOk="0">
                  <a:moveTo>
                    <a:pt x="0" y="1"/>
                  </a:moveTo>
                  <a:lnTo>
                    <a:pt x="137632" y="1"/>
                  </a:lnTo>
                  <a:lnTo>
                    <a:pt x="137632" y="41530"/>
                  </a:lnTo>
                  <a:lnTo>
                    <a:pt x="0" y="41530"/>
                  </a:lnTo>
                  <a:close/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17" name="Google Shape;1917;p72"/>
            <p:cNvSpPr/>
            <p:nvPr/>
          </p:nvSpPr>
          <p:spPr>
            <a:xfrm>
              <a:off x="1532925" y="4874775"/>
              <a:ext cx="1937250" cy="13350"/>
            </a:xfrm>
            <a:custGeom>
              <a:avLst/>
              <a:gdLst/>
              <a:ahLst/>
              <a:cxnLst/>
              <a:rect l="l" t="t" r="r" b="b"/>
              <a:pathLst>
                <a:path w="77490" h="534" fill="none" extrusionOk="0">
                  <a:moveTo>
                    <a:pt x="1" y="300"/>
                  </a:moveTo>
                  <a:lnTo>
                    <a:pt x="12777" y="300"/>
                  </a:lnTo>
                  <a:cubicBezTo>
                    <a:pt x="12777" y="300"/>
                    <a:pt x="13811" y="167"/>
                    <a:pt x="14244" y="167"/>
                  </a:cubicBezTo>
                  <a:cubicBezTo>
                    <a:pt x="14611" y="167"/>
                    <a:pt x="14845" y="300"/>
                    <a:pt x="15345" y="300"/>
                  </a:cubicBezTo>
                  <a:cubicBezTo>
                    <a:pt x="15845" y="300"/>
                    <a:pt x="16179" y="33"/>
                    <a:pt x="16779" y="100"/>
                  </a:cubicBezTo>
                  <a:cubicBezTo>
                    <a:pt x="17347" y="134"/>
                    <a:pt x="18414" y="300"/>
                    <a:pt x="18814" y="434"/>
                  </a:cubicBezTo>
                  <a:cubicBezTo>
                    <a:pt x="19281" y="534"/>
                    <a:pt x="19415" y="300"/>
                    <a:pt x="19782" y="300"/>
                  </a:cubicBezTo>
                  <a:cubicBezTo>
                    <a:pt x="20149" y="300"/>
                    <a:pt x="20482" y="367"/>
                    <a:pt x="20816" y="300"/>
                  </a:cubicBezTo>
                  <a:cubicBezTo>
                    <a:pt x="21149" y="200"/>
                    <a:pt x="22017" y="100"/>
                    <a:pt x="22484" y="134"/>
                  </a:cubicBezTo>
                  <a:cubicBezTo>
                    <a:pt x="22951" y="167"/>
                    <a:pt x="23618" y="300"/>
                    <a:pt x="24018" y="300"/>
                  </a:cubicBezTo>
                  <a:cubicBezTo>
                    <a:pt x="24418" y="300"/>
                    <a:pt x="24852" y="100"/>
                    <a:pt x="25252" y="167"/>
                  </a:cubicBezTo>
                  <a:cubicBezTo>
                    <a:pt x="25619" y="267"/>
                    <a:pt x="26320" y="434"/>
                    <a:pt x="26620" y="434"/>
                  </a:cubicBezTo>
                  <a:cubicBezTo>
                    <a:pt x="26853" y="434"/>
                    <a:pt x="27287" y="300"/>
                    <a:pt x="27687" y="300"/>
                  </a:cubicBezTo>
                  <a:lnTo>
                    <a:pt x="33625" y="300"/>
                  </a:lnTo>
                  <a:cubicBezTo>
                    <a:pt x="33625" y="300"/>
                    <a:pt x="35493" y="0"/>
                    <a:pt x="36260" y="100"/>
                  </a:cubicBezTo>
                  <a:cubicBezTo>
                    <a:pt x="36994" y="167"/>
                    <a:pt x="37794" y="300"/>
                    <a:pt x="38195" y="334"/>
                  </a:cubicBezTo>
                  <a:cubicBezTo>
                    <a:pt x="38662" y="434"/>
                    <a:pt x="38995" y="300"/>
                    <a:pt x="39496" y="300"/>
                  </a:cubicBezTo>
                  <a:cubicBezTo>
                    <a:pt x="39996" y="300"/>
                    <a:pt x="40663" y="267"/>
                    <a:pt x="41030" y="300"/>
                  </a:cubicBezTo>
                  <a:cubicBezTo>
                    <a:pt x="41430" y="334"/>
                    <a:pt x="41964" y="300"/>
                    <a:pt x="42431" y="267"/>
                  </a:cubicBezTo>
                  <a:cubicBezTo>
                    <a:pt x="42865" y="200"/>
                    <a:pt x="43499" y="300"/>
                    <a:pt x="44132" y="300"/>
                  </a:cubicBezTo>
                  <a:lnTo>
                    <a:pt x="77489" y="300"/>
                  </a:lnTo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18" name="Google Shape;1918;p72"/>
            <p:cNvSpPr/>
            <p:nvPr/>
          </p:nvSpPr>
          <p:spPr>
            <a:xfrm>
              <a:off x="3583575" y="4874775"/>
              <a:ext cx="1424375" cy="16700"/>
            </a:xfrm>
            <a:custGeom>
              <a:avLst/>
              <a:gdLst/>
              <a:ahLst/>
              <a:cxnLst/>
              <a:rect l="l" t="t" r="r" b="b"/>
              <a:pathLst>
                <a:path w="56975" h="668" fill="none" extrusionOk="0">
                  <a:moveTo>
                    <a:pt x="0" y="300"/>
                  </a:moveTo>
                  <a:lnTo>
                    <a:pt x="3169" y="300"/>
                  </a:lnTo>
                  <a:cubicBezTo>
                    <a:pt x="3169" y="300"/>
                    <a:pt x="4003" y="134"/>
                    <a:pt x="4336" y="134"/>
                  </a:cubicBezTo>
                  <a:cubicBezTo>
                    <a:pt x="4670" y="134"/>
                    <a:pt x="6038" y="467"/>
                    <a:pt x="6338" y="467"/>
                  </a:cubicBezTo>
                  <a:cubicBezTo>
                    <a:pt x="6671" y="467"/>
                    <a:pt x="7205" y="267"/>
                    <a:pt x="7806" y="200"/>
                  </a:cubicBezTo>
                  <a:cubicBezTo>
                    <a:pt x="8339" y="167"/>
                    <a:pt x="9940" y="467"/>
                    <a:pt x="10541" y="467"/>
                  </a:cubicBezTo>
                  <a:cubicBezTo>
                    <a:pt x="11175" y="467"/>
                    <a:pt x="11942" y="33"/>
                    <a:pt x="12642" y="134"/>
                  </a:cubicBezTo>
                  <a:cubicBezTo>
                    <a:pt x="13376" y="200"/>
                    <a:pt x="14677" y="467"/>
                    <a:pt x="15344" y="434"/>
                  </a:cubicBezTo>
                  <a:cubicBezTo>
                    <a:pt x="16011" y="434"/>
                    <a:pt x="16712" y="167"/>
                    <a:pt x="17346" y="167"/>
                  </a:cubicBezTo>
                  <a:cubicBezTo>
                    <a:pt x="17980" y="167"/>
                    <a:pt x="20114" y="334"/>
                    <a:pt x="20681" y="367"/>
                  </a:cubicBezTo>
                  <a:cubicBezTo>
                    <a:pt x="21249" y="434"/>
                    <a:pt x="21782" y="300"/>
                    <a:pt x="22549" y="300"/>
                  </a:cubicBezTo>
                  <a:cubicBezTo>
                    <a:pt x="23350" y="300"/>
                    <a:pt x="24518" y="100"/>
                    <a:pt x="25618" y="300"/>
                  </a:cubicBezTo>
                  <a:cubicBezTo>
                    <a:pt x="26686" y="500"/>
                    <a:pt x="27119" y="0"/>
                    <a:pt x="27553" y="100"/>
                  </a:cubicBezTo>
                  <a:cubicBezTo>
                    <a:pt x="28020" y="167"/>
                    <a:pt x="28520" y="300"/>
                    <a:pt x="29054" y="300"/>
                  </a:cubicBezTo>
                  <a:cubicBezTo>
                    <a:pt x="29621" y="300"/>
                    <a:pt x="30622" y="167"/>
                    <a:pt x="31056" y="267"/>
                  </a:cubicBezTo>
                  <a:cubicBezTo>
                    <a:pt x="31523" y="300"/>
                    <a:pt x="31723" y="334"/>
                    <a:pt x="32223" y="334"/>
                  </a:cubicBezTo>
                  <a:cubicBezTo>
                    <a:pt x="32723" y="334"/>
                    <a:pt x="33324" y="134"/>
                    <a:pt x="33958" y="300"/>
                  </a:cubicBezTo>
                  <a:cubicBezTo>
                    <a:pt x="34525" y="467"/>
                    <a:pt x="34792" y="367"/>
                    <a:pt x="35292" y="334"/>
                  </a:cubicBezTo>
                  <a:cubicBezTo>
                    <a:pt x="35792" y="300"/>
                    <a:pt x="44132" y="334"/>
                    <a:pt x="44132" y="334"/>
                  </a:cubicBezTo>
                  <a:lnTo>
                    <a:pt x="46967" y="300"/>
                  </a:lnTo>
                  <a:cubicBezTo>
                    <a:pt x="46967" y="300"/>
                    <a:pt x="47534" y="33"/>
                    <a:pt x="48034" y="134"/>
                  </a:cubicBezTo>
                  <a:cubicBezTo>
                    <a:pt x="48535" y="200"/>
                    <a:pt x="49535" y="367"/>
                    <a:pt x="50203" y="467"/>
                  </a:cubicBezTo>
                  <a:cubicBezTo>
                    <a:pt x="50836" y="534"/>
                    <a:pt x="51303" y="167"/>
                    <a:pt x="51870" y="300"/>
                  </a:cubicBezTo>
                  <a:cubicBezTo>
                    <a:pt x="52471" y="434"/>
                    <a:pt x="53338" y="667"/>
                    <a:pt x="53905" y="634"/>
                  </a:cubicBezTo>
                  <a:cubicBezTo>
                    <a:pt x="54506" y="601"/>
                    <a:pt x="55406" y="300"/>
                    <a:pt x="55640" y="300"/>
                  </a:cubicBezTo>
                  <a:cubicBezTo>
                    <a:pt x="55840" y="267"/>
                    <a:pt x="56974" y="300"/>
                    <a:pt x="56974" y="300"/>
                  </a:cubicBezTo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19" name="Google Shape;1919;p72"/>
            <p:cNvSpPr/>
            <p:nvPr/>
          </p:nvSpPr>
          <p:spPr>
            <a:xfrm>
              <a:off x="5108825" y="4873925"/>
              <a:ext cx="949025" cy="10875"/>
            </a:xfrm>
            <a:custGeom>
              <a:avLst/>
              <a:gdLst/>
              <a:ahLst/>
              <a:cxnLst/>
              <a:rect l="l" t="t" r="r" b="b"/>
              <a:pathLst>
                <a:path w="37961" h="435" fill="none" extrusionOk="0">
                  <a:moveTo>
                    <a:pt x="0" y="301"/>
                  </a:moveTo>
                  <a:lnTo>
                    <a:pt x="2669" y="301"/>
                  </a:lnTo>
                  <a:cubicBezTo>
                    <a:pt x="2669" y="301"/>
                    <a:pt x="3436" y="67"/>
                    <a:pt x="4070" y="201"/>
                  </a:cubicBezTo>
                  <a:cubicBezTo>
                    <a:pt x="4737" y="334"/>
                    <a:pt x="5204" y="334"/>
                    <a:pt x="6005" y="368"/>
                  </a:cubicBezTo>
                  <a:cubicBezTo>
                    <a:pt x="6772" y="401"/>
                    <a:pt x="8073" y="168"/>
                    <a:pt x="8840" y="168"/>
                  </a:cubicBezTo>
                  <a:cubicBezTo>
                    <a:pt x="9607" y="168"/>
                    <a:pt x="10374" y="334"/>
                    <a:pt x="11675" y="368"/>
                  </a:cubicBezTo>
                  <a:cubicBezTo>
                    <a:pt x="13010" y="401"/>
                    <a:pt x="14711" y="1"/>
                    <a:pt x="15378" y="168"/>
                  </a:cubicBezTo>
                  <a:cubicBezTo>
                    <a:pt x="16045" y="334"/>
                    <a:pt x="18280" y="434"/>
                    <a:pt x="19081" y="368"/>
                  </a:cubicBezTo>
                  <a:cubicBezTo>
                    <a:pt x="19881" y="301"/>
                    <a:pt x="20381" y="201"/>
                    <a:pt x="21082" y="234"/>
                  </a:cubicBezTo>
                  <a:cubicBezTo>
                    <a:pt x="21782" y="301"/>
                    <a:pt x="22750" y="368"/>
                    <a:pt x="23183" y="301"/>
                  </a:cubicBezTo>
                  <a:cubicBezTo>
                    <a:pt x="23584" y="234"/>
                    <a:pt x="37961" y="301"/>
                    <a:pt x="37961" y="301"/>
                  </a:cubicBezTo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20" name="Google Shape;1920;p72"/>
            <p:cNvSpPr/>
            <p:nvPr/>
          </p:nvSpPr>
          <p:spPr>
            <a:xfrm>
              <a:off x="5255600" y="3098500"/>
              <a:ext cx="256875" cy="336925"/>
            </a:xfrm>
            <a:custGeom>
              <a:avLst/>
              <a:gdLst/>
              <a:ahLst/>
              <a:cxnLst/>
              <a:rect l="l" t="t" r="r" b="b"/>
              <a:pathLst>
                <a:path w="10275" h="13477" extrusionOk="0">
                  <a:moveTo>
                    <a:pt x="10274" y="3836"/>
                  </a:moveTo>
                  <a:lnTo>
                    <a:pt x="7272" y="0"/>
                  </a:lnTo>
                  <a:cubicBezTo>
                    <a:pt x="7272" y="0"/>
                    <a:pt x="3636" y="3870"/>
                    <a:pt x="2435" y="5204"/>
                  </a:cubicBezTo>
                  <a:cubicBezTo>
                    <a:pt x="1835" y="5871"/>
                    <a:pt x="1134" y="7339"/>
                    <a:pt x="601" y="8706"/>
                  </a:cubicBezTo>
                  <a:cubicBezTo>
                    <a:pt x="0" y="10174"/>
                    <a:pt x="100" y="11308"/>
                    <a:pt x="134" y="11875"/>
                  </a:cubicBezTo>
                  <a:cubicBezTo>
                    <a:pt x="200" y="12509"/>
                    <a:pt x="1201" y="12376"/>
                    <a:pt x="1468" y="11775"/>
                  </a:cubicBezTo>
                  <a:cubicBezTo>
                    <a:pt x="1535" y="11609"/>
                    <a:pt x="1668" y="11308"/>
                    <a:pt x="1768" y="11008"/>
                  </a:cubicBezTo>
                  <a:cubicBezTo>
                    <a:pt x="1768" y="11041"/>
                    <a:pt x="1701" y="11108"/>
                    <a:pt x="1701" y="11142"/>
                  </a:cubicBezTo>
                  <a:cubicBezTo>
                    <a:pt x="1568" y="11675"/>
                    <a:pt x="1768" y="12876"/>
                    <a:pt x="1868" y="13143"/>
                  </a:cubicBezTo>
                  <a:cubicBezTo>
                    <a:pt x="2002" y="13477"/>
                    <a:pt x="2802" y="13477"/>
                    <a:pt x="2969" y="12809"/>
                  </a:cubicBezTo>
                  <a:cubicBezTo>
                    <a:pt x="3002" y="12543"/>
                    <a:pt x="3236" y="11642"/>
                    <a:pt x="3369" y="11041"/>
                  </a:cubicBezTo>
                  <a:cubicBezTo>
                    <a:pt x="3336" y="11675"/>
                    <a:pt x="3469" y="12509"/>
                    <a:pt x="3536" y="12709"/>
                  </a:cubicBezTo>
                  <a:cubicBezTo>
                    <a:pt x="3669" y="13043"/>
                    <a:pt x="4470" y="13043"/>
                    <a:pt x="4637" y="12376"/>
                  </a:cubicBezTo>
                  <a:cubicBezTo>
                    <a:pt x="4670" y="12142"/>
                    <a:pt x="4804" y="11375"/>
                    <a:pt x="4870" y="10841"/>
                  </a:cubicBezTo>
                  <a:cubicBezTo>
                    <a:pt x="4870" y="11275"/>
                    <a:pt x="4970" y="11709"/>
                    <a:pt x="5004" y="11842"/>
                  </a:cubicBezTo>
                  <a:cubicBezTo>
                    <a:pt x="5137" y="12276"/>
                    <a:pt x="5871" y="12109"/>
                    <a:pt x="6004" y="11609"/>
                  </a:cubicBezTo>
                  <a:cubicBezTo>
                    <a:pt x="6038" y="11308"/>
                    <a:pt x="6138" y="10074"/>
                    <a:pt x="6138" y="10074"/>
                  </a:cubicBezTo>
                  <a:lnTo>
                    <a:pt x="6672" y="8873"/>
                  </a:lnTo>
                  <a:cubicBezTo>
                    <a:pt x="6805" y="8807"/>
                    <a:pt x="7806" y="8139"/>
                    <a:pt x="8039" y="7506"/>
                  </a:cubicBezTo>
                  <a:cubicBezTo>
                    <a:pt x="8373" y="6638"/>
                    <a:pt x="8540" y="5171"/>
                    <a:pt x="8540" y="5171"/>
                  </a:cubicBezTo>
                  <a:close/>
                </a:path>
              </a:pathLst>
            </a:custGeom>
            <a:solidFill>
              <a:srgbClr val="F4A9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21" name="Google Shape;1921;p72"/>
            <p:cNvSpPr/>
            <p:nvPr/>
          </p:nvSpPr>
          <p:spPr>
            <a:xfrm>
              <a:off x="1792275" y="2758250"/>
              <a:ext cx="411150" cy="894825"/>
            </a:xfrm>
            <a:custGeom>
              <a:avLst/>
              <a:gdLst/>
              <a:ahLst/>
              <a:cxnLst/>
              <a:rect l="l" t="t" r="r" b="b"/>
              <a:pathLst>
                <a:path w="16446" h="35793" extrusionOk="0">
                  <a:moveTo>
                    <a:pt x="16379" y="33258"/>
                  </a:moveTo>
                  <a:cubicBezTo>
                    <a:pt x="16246" y="33791"/>
                    <a:pt x="15545" y="34092"/>
                    <a:pt x="14611" y="33158"/>
                  </a:cubicBezTo>
                  <a:cubicBezTo>
                    <a:pt x="14945" y="33625"/>
                    <a:pt x="15612" y="34125"/>
                    <a:pt x="15645" y="34592"/>
                  </a:cubicBezTo>
                  <a:cubicBezTo>
                    <a:pt x="15745" y="35259"/>
                    <a:pt x="14945" y="35659"/>
                    <a:pt x="14411" y="35226"/>
                  </a:cubicBezTo>
                  <a:cubicBezTo>
                    <a:pt x="14278" y="35126"/>
                    <a:pt x="14111" y="35059"/>
                    <a:pt x="13777" y="34725"/>
                  </a:cubicBezTo>
                  <a:cubicBezTo>
                    <a:pt x="14044" y="35226"/>
                    <a:pt x="13444" y="35793"/>
                    <a:pt x="12977" y="35426"/>
                  </a:cubicBezTo>
                  <a:cubicBezTo>
                    <a:pt x="12910" y="35326"/>
                    <a:pt x="12110" y="34759"/>
                    <a:pt x="11843" y="34492"/>
                  </a:cubicBezTo>
                  <a:cubicBezTo>
                    <a:pt x="11776" y="34725"/>
                    <a:pt x="11542" y="34759"/>
                    <a:pt x="11409" y="34659"/>
                  </a:cubicBezTo>
                  <a:cubicBezTo>
                    <a:pt x="11142" y="34592"/>
                    <a:pt x="9741" y="33291"/>
                    <a:pt x="9107" y="31189"/>
                  </a:cubicBezTo>
                  <a:lnTo>
                    <a:pt x="9107" y="31189"/>
                  </a:lnTo>
                  <a:cubicBezTo>
                    <a:pt x="8774" y="30289"/>
                    <a:pt x="8941" y="27187"/>
                    <a:pt x="8941" y="27187"/>
                  </a:cubicBezTo>
                  <a:cubicBezTo>
                    <a:pt x="8941" y="27187"/>
                    <a:pt x="1" y="10908"/>
                    <a:pt x="2303" y="4971"/>
                  </a:cubicBezTo>
                  <a:cubicBezTo>
                    <a:pt x="2970" y="3270"/>
                    <a:pt x="4504" y="0"/>
                    <a:pt x="4504" y="0"/>
                  </a:cubicBezTo>
                  <a:lnTo>
                    <a:pt x="11643" y="3236"/>
                  </a:lnTo>
                  <a:cubicBezTo>
                    <a:pt x="11643" y="3236"/>
                    <a:pt x="9975" y="6472"/>
                    <a:pt x="9608" y="8340"/>
                  </a:cubicBezTo>
                  <a:cubicBezTo>
                    <a:pt x="8774" y="12776"/>
                    <a:pt x="12743" y="26086"/>
                    <a:pt x="12743" y="26086"/>
                  </a:cubicBezTo>
                  <a:cubicBezTo>
                    <a:pt x="12743" y="26086"/>
                    <a:pt x="13144" y="26353"/>
                    <a:pt x="13611" y="26753"/>
                  </a:cubicBezTo>
                  <a:lnTo>
                    <a:pt x="13611" y="29021"/>
                  </a:lnTo>
                  <a:cubicBezTo>
                    <a:pt x="13611" y="29021"/>
                    <a:pt x="14945" y="31023"/>
                    <a:pt x="15312" y="31523"/>
                  </a:cubicBezTo>
                  <a:cubicBezTo>
                    <a:pt x="16046" y="32324"/>
                    <a:pt x="16446" y="32757"/>
                    <a:pt x="16379" y="33258"/>
                  </a:cubicBezTo>
                  <a:close/>
                </a:path>
              </a:pathLst>
            </a:custGeom>
            <a:solidFill>
              <a:srgbClr val="E382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22" name="Google Shape;1922;p72"/>
            <p:cNvSpPr/>
            <p:nvPr/>
          </p:nvSpPr>
          <p:spPr>
            <a:xfrm>
              <a:off x="2876400" y="2627325"/>
              <a:ext cx="275225" cy="804775"/>
            </a:xfrm>
            <a:custGeom>
              <a:avLst/>
              <a:gdLst/>
              <a:ahLst/>
              <a:cxnLst/>
              <a:rect l="l" t="t" r="r" b="b"/>
              <a:pathLst>
                <a:path w="11009" h="32191" extrusionOk="0">
                  <a:moveTo>
                    <a:pt x="9974" y="29788"/>
                  </a:moveTo>
                  <a:cubicBezTo>
                    <a:pt x="10207" y="31056"/>
                    <a:pt x="9140" y="31656"/>
                    <a:pt x="8940" y="31223"/>
                  </a:cubicBezTo>
                  <a:cubicBezTo>
                    <a:pt x="8940" y="31690"/>
                    <a:pt x="8073" y="32190"/>
                    <a:pt x="7772" y="31823"/>
                  </a:cubicBezTo>
                  <a:cubicBezTo>
                    <a:pt x="7639" y="31656"/>
                    <a:pt x="7639" y="31523"/>
                    <a:pt x="7572" y="31223"/>
                  </a:cubicBezTo>
                  <a:cubicBezTo>
                    <a:pt x="7405" y="31289"/>
                    <a:pt x="7172" y="31289"/>
                    <a:pt x="6972" y="31156"/>
                  </a:cubicBezTo>
                  <a:cubicBezTo>
                    <a:pt x="6838" y="31056"/>
                    <a:pt x="6738" y="30722"/>
                    <a:pt x="6572" y="30289"/>
                  </a:cubicBezTo>
                  <a:cubicBezTo>
                    <a:pt x="6405" y="30355"/>
                    <a:pt x="6138" y="30355"/>
                    <a:pt x="5938" y="30189"/>
                  </a:cubicBezTo>
                  <a:cubicBezTo>
                    <a:pt x="5504" y="29788"/>
                    <a:pt x="4203" y="27887"/>
                    <a:pt x="4070" y="25952"/>
                  </a:cubicBezTo>
                  <a:cubicBezTo>
                    <a:pt x="4003" y="25385"/>
                    <a:pt x="4270" y="24785"/>
                    <a:pt x="4503" y="24184"/>
                  </a:cubicBezTo>
                  <a:cubicBezTo>
                    <a:pt x="4770" y="23617"/>
                    <a:pt x="4804" y="22950"/>
                    <a:pt x="4637" y="22350"/>
                  </a:cubicBezTo>
                  <a:cubicBezTo>
                    <a:pt x="3636" y="19047"/>
                    <a:pt x="0" y="8807"/>
                    <a:pt x="767" y="6205"/>
                  </a:cubicBezTo>
                  <a:cubicBezTo>
                    <a:pt x="1601" y="3136"/>
                    <a:pt x="3970" y="0"/>
                    <a:pt x="3970" y="0"/>
                  </a:cubicBezTo>
                  <a:lnTo>
                    <a:pt x="9173" y="4770"/>
                  </a:lnTo>
                  <a:cubicBezTo>
                    <a:pt x="9173" y="4770"/>
                    <a:pt x="7572" y="6605"/>
                    <a:pt x="7339" y="7339"/>
                  </a:cubicBezTo>
                  <a:cubicBezTo>
                    <a:pt x="6938" y="8773"/>
                    <a:pt x="7305" y="18680"/>
                    <a:pt x="8773" y="22016"/>
                  </a:cubicBezTo>
                  <a:cubicBezTo>
                    <a:pt x="8973" y="22483"/>
                    <a:pt x="9607" y="22883"/>
                    <a:pt x="10107" y="23551"/>
                  </a:cubicBezTo>
                  <a:cubicBezTo>
                    <a:pt x="10508" y="24118"/>
                    <a:pt x="10775" y="24618"/>
                    <a:pt x="11008" y="25786"/>
                  </a:cubicBezTo>
                  <a:lnTo>
                    <a:pt x="9407" y="25786"/>
                  </a:lnTo>
                  <a:cubicBezTo>
                    <a:pt x="9474" y="25685"/>
                    <a:pt x="9874" y="28888"/>
                    <a:pt x="9974" y="29788"/>
                  </a:cubicBezTo>
                  <a:close/>
                </a:path>
              </a:pathLst>
            </a:custGeom>
            <a:solidFill>
              <a:srgbClr val="F4A9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23" name="Google Shape;1923;p72"/>
            <p:cNvSpPr/>
            <p:nvPr/>
          </p:nvSpPr>
          <p:spPr>
            <a:xfrm>
              <a:off x="3777875" y="2655675"/>
              <a:ext cx="242700" cy="775575"/>
            </a:xfrm>
            <a:custGeom>
              <a:avLst/>
              <a:gdLst/>
              <a:ahLst/>
              <a:cxnLst/>
              <a:rect l="l" t="t" r="r" b="b"/>
              <a:pathLst>
                <a:path w="9708" h="31023" extrusionOk="0">
                  <a:moveTo>
                    <a:pt x="9707" y="24752"/>
                  </a:moveTo>
                  <a:cubicBezTo>
                    <a:pt x="9574" y="26753"/>
                    <a:pt x="8239" y="28588"/>
                    <a:pt x="7839" y="29021"/>
                  </a:cubicBezTo>
                  <a:cubicBezTo>
                    <a:pt x="7606" y="29221"/>
                    <a:pt x="7372" y="29221"/>
                    <a:pt x="7205" y="29088"/>
                  </a:cubicBezTo>
                  <a:cubicBezTo>
                    <a:pt x="7039" y="29555"/>
                    <a:pt x="6905" y="29922"/>
                    <a:pt x="6772" y="29989"/>
                  </a:cubicBezTo>
                  <a:cubicBezTo>
                    <a:pt x="6572" y="30089"/>
                    <a:pt x="6371" y="30155"/>
                    <a:pt x="6205" y="30055"/>
                  </a:cubicBezTo>
                  <a:cubicBezTo>
                    <a:pt x="6105" y="30356"/>
                    <a:pt x="6105" y="30422"/>
                    <a:pt x="6005" y="30622"/>
                  </a:cubicBezTo>
                  <a:cubicBezTo>
                    <a:pt x="5738" y="31023"/>
                    <a:pt x="4837" y="30522"/>
                    <a:pt x="4837" y="30055"/>
                  </a:cubicBezTo>
                  <a:cubicBezTo>
                    <a:pt x="4604" y="30489"/>
                    <a:pt x="3569" y="29889"/>
                    <a:pt x="3770" y="28588"/>
                  </a:cubicBezTo>
                  <a:cubicBezTo>
                    <a:pt x="3903" y="27720"/>
                    <a:pt x="4270" y="24518"/>
                    <a:pt x="4270" y="24518"/>
                  </a:cubicBezTo>
                  <a:lnTo>
                    <a:pt x="2669" y="24518"/>
                  </a:lnTo>
                  <a:cubicBezTo>
                    <a:pt x="2902" y="23351"/>
                    <a:pt x="3169" y="22850"/>
                    <a:pt x="3569" y="22283"/>
                  </a:cubicBezTo>
                  <a:cubicBezTo>
                    <a:pt x="4103" y="21616"/>
                    <a:pt x="4937" y="21249"/>
                    <a:pt x="4904" y="20749"/>
                  </a:cubicBezTo>
                  <a:cubicBezTo>
                    <a:pt x="4737" y="15011"/>
                    <a:pt x="1668" y="7673"/>
                    <a:pt x="67" y="4570"/>
                  </a:cubicBezTo>
                  <a:lnTo>
                    <a:pt x="0" y="2736"/>
                  </a:lnTo>
                  <a:lnTo>
                    <a:pt x="5571" y="1"/>
                  </a:lnTo>
                  <a:cubicBezTo>
                    <a:pt x="6005" y="801"/>
                    <a:pt x="6371" y="1668"/>
                    <a:pt x="6672" y="2502"/>
                  </a:cubicBezTo>
                  <a:cubicBezTo>
                    <a:pt x="9073" y="9307"/>
                    <a:pt x="8773" y="15678"/>
                    <a:pt x="9040" y="21116"/>
                  </a:cubicBezTo>
                  <a:cubicBezTo>
                    <a:pt x="9107" y="21816"/>
                    <a:pt x="9707" y="24218"/>
                    <a:pt x="9707" y="24752"/>
                  </a:cubicBezTo>
                  <a:close/>
                </a:path>
              </a:pathLst>
            </a:custGeom>
            <a:solidFill>
              <a:srgbClr val="F4A9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  <p:sp>
          <p:nvSpPr>
            <p:cNvPr id="1924" name="Google Shape;1924;p72"/>
            <p:cNvSpPr/>
            <p:nvPr/>
          </p:nvSpPr>
          <p:spPr>
            <a:xfrm>
              <a:off x="4369950" y="2712375"/>
              <a:ext cx="404500" cy="711375"/>
            </a:xfrm>
            <a:custGeom>
              <a:avLst/>
              <a:gdLst/>
              <a:ahLst/>
              <a:cxnLst/>
              <a:rect l="l" t="t" r="r" b="b"/>
              <a:pathLst>
                <a:path w="16180" h="28455" extrusionOk="0">
                  <a:moveTo>
                    <a:pt x="16179" y="968"/>
                  </a:moveTo>
                  <a:lnTo>
                    <a:pt x="13444" y="568"/>
                  </a:lnTo>
                  <a:lnTo>
                    <a:pt x="9408" y="1"/>
                  </a:lnTo>
                  <a:cubicBezTo>
                    <a:pt x="9408" y="1"/>
                    <a:pt x="9508" y="3003"/>
                    <a:pt x="8674" y="6339"/>
                  </a:cubicBezTo>
                  <a:cubicBezTo>
                    <a:pt x="8173" y="8307"/>
                    <a:pt x="5104" y="15278"/>
                    <a:pt x="3370" y="19181"/>
                  </a:cubicBezTo>
                  <a:cubicBezTo>
                    <a:pt x="3370" y="19181"/>
                    <a:pt x="2336" y="20149"/>
                    <a:pt x="1435" y="20649"/>
                  </a:cubicBezTo>
                  <a:cubicBezTo>
                    <a:pt x="568" y="21216"/>
                    <a:pt x="1" y="22317"/>
                    <a:pt x="1" y="22317"/>
                  </a:cubicBezTo>
                  <a:lnTo>
                    <a:pt x="1669" y="22317"/>
                  </a:lnTo>
                  <a:cubicBezTo>
                    <a:pt x="1669" y="22317"/>
                    <a:pt x="968" y="23418"/>
                    <a:pt x="868" y="23818"/>
                  </a:cubicBezTo>
                  <a:cubicBezTo>
                    <a:pt x="768" y="24252"/>
                    <a:pt x="668" y="26620"/>
                    <a:pt x="735" y="26987"/>
                  </a:cubicBezTo>
                  <a:cubicBezTo>
                    <a:pt x="868" y="27554"/>
                    <a:pt x="1702" y="27320"/>
                    <a:pt x="1869" y="26987"/>
                  </a:cubicBezTo>
                  <a:cubicBezTo>
                    <a:pt x="1869" y="27454"/>
                    <a:pt x="1802" y="27821"/>
                    <a:pt x="1802" y="27921"/>
                  </a:cubicBezTo>
                  <a:cubicBezTo>
                    <a:pt x="1802" y="28388"/>
                    <a:pt x="2870" y="28455"/>
                    <a:pt x="3136" y="27921"/>
                  </a:cubicBezTo>
                  <a:cubicBezTo>
                    <a:pt x="3270" y="27721"/>
                    <a:pt x="3270" y="27287"/>
                    <a:pt x="3270" y="27087"/>
                  </a:cubicBezTo>
                  <a:cubicBezTo>
                    <a:pt x="3370" y="27387"/>
                    <a:pt x="4037" y="27487"/>
                    <a:pt x="4371" y="27054"/>
                  </a:cubicBezTo>
                  <a:cubicBezTo>
                    <a:pt x="4437" y="26953"/>
                    <a:pt x="4537" y="26753"/>
                    <a:pt x="4671" y="26486"/>
                  </a:cubicBezTo>
                  <a:cubicBezTo>
                    <a:pt x="4804" y="26687"/>
                    <a:pt x="5405" y="26753"/>
                    <a:pt x="5705" y="26320"/>
                  </a:cubicBezTo>
                  <a:cubicBezTo>
                    <a:pt x="6072" y="25819"/>
                    <a:pt x="6272" y="23818"/>
                    <a:pt x="6272" y="23818"/>
                  </a:cubicBezTo>
                  <a:cubicBezTo>
                    <a:pt x="6272" y="23818"/>
                    <a:pt x="8207" y="22917"/>
                    <a:pt x="7773" y="20249"/>
                  </a:cubicBezTo>
                  <a:cubicBezTo>
                    <a:pt x="10108" y="16813"/>
                    <a:pt x="13677" y="11342"/>
                    <a:pt x="14945" y="7706"/>
                  </a:cubicBezTo>
                  <a:cubicBezTo>
                    <a:pt x="15946" y="4971"/>
                    <a:pt x="16179" y="968"/>
                    <a:pt x="16179" y="968"/>
                  </a:cubicBezTo>
                  <a:close/>
                </a:path>
              </a:pathLst>
            </a:custGeom>
            <a:solidFill>
              <a:srgbClr val="6B3D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</a:endParaRPr>
            </a:p>
          </p:txBody>
        </p:sp>
      </p:grpSp>
      <p:sp>
        <p:nvSpPr>
          <p:cNvPr id="3" name="Round Same Side Corner Rectangle 2"/>
          <p:cNvSpPr/>
          <p:nvPr/>
        </p:nvSpPr>
        <p:spPr>
          <a:xfrm>
            <a:off x="1198881" y="1220894"/>
            <a:ext cx="4891500" cy="4791588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1833" name="Google Shape;1833;p72"/>
          <p:cNvSpPr txBox="1">
            <a:spLocks noGrp="1"/>
          </p:cNvSpPr>
          <p:nvPr>
            <p:ph type="ctrTitle"/>
          </p:nvPr>
        </p:nvSpPr>
        <p:spPr>
          <a:xfrm>
            <a:off x="6974475" y="4442604"/>
            <a:ext cx="3726372" cy="11190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x-none" altLang="en-GB" sz="4267" b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Terima</a:t>
            </a:r>
            <a:r>
              <a:rPr lang="en-US" altLang="en-GB" sz="4267" b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x-none" altLang="en-GB" sz="4267" b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kasih</a:t>
            </a:r>
          </a:p>
        </p:txBody>
      </p:sp>
      <p:sp>
        <p:nvSpPr>
          <p:cNvPr id="1834" name="Google Shape;1834;p72"/>
          <p:cNvSpPr txBox="1">
            <a:spLocks noGrp="1"/>
          </p:cNvSpPr>
          <p:nvPr>
            <p:ph type="subTitle" idx="1"/>
          </p:nvPr>
        </p:nvSpPr>
        <p:spPr>
          <a:xfrm>
            <a:off x="1272724" y="1762938"/>
            <a:ext cx="4698474" cy="197752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x-none" sz="2000" b="1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HarmonyOS Sans SC" panose="00000500000000000000" charset="-122"/>
              </a:rPr>
              <a:t>Makan Leci Rasanya Nikmat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x-none" sz="2000" b="1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HarmonyOS Sans SC" panose="00000500000000000000" charset="-122"/>
              </a:rPr>
              <a:t>Lekas Hindari Semut Koloni</a:t>
            </a:r>
          </a:p>
          <a:p>
            <a:pPr marL="0" indent="0">
              <a:buClr>
                <a:schemeClr val="dk1"/>
              </a:buClr>
              <a:buSzPts val="1100"/>
            </a:pPr>
            <a:endParaRPr lang="x-none" sz="2000" b="1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HarmonyOS Sans SC" panose="00000500000000000000" charset="-122"/>
            </a:endParaRPr>
          </a:p>
          <a:p>
            <a:pPr marL="0" indent="0">
              <a:buClr>
                <a:schemeClr val="dk1"/>
              </a:buClr>
              <a:buSzPts val="1100"/>
            </a:pPr>
            <a:r>
              <a:rPr lang="x-none" sz="2000" b="1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HarmonyOS Sans SC" panose="00000500000000000000" charset="-122"/>
              </a:rPr>
              <a:t>Teguhkan Hati Luruskan Niat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x-none" sz="2000" b="1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HarmonyOS Sans SC" panose="00000500000000000000" charset="-122"/>
              </a:rPr>
              <a:t>Berantas Korupsi Tanpa Kompromi</a:t>
            </a:r>
          </a:p>
          <a:p>
            <a:pPr marL="0" indent="0">
              <a:buClr>
                <a:schemeClr val="dk1"/>
              </a:buClr>
              <a:buSzPts val="1100"/>
            </a:pPr>
            <a:endParaRPr lang="x-none" sz="2000" b="1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HarmonyOS Sans SC" panose="00000500000000000000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69279" y="505128"/>
            <a:ext cx="2125133" cy="1083733"/>
            <a:chOff x="849" y="571"/>
            <a:chExt cx="2510" cy="12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7" y="571"/>
              <a:ext cx="1102" cy="128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9" y="761"/>
              <a:ext cx="1551" cy="109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7500FE6-95D3-29EA-3DEF-B0BBBC917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8003" y="707922"/>
            <a:ext cx="2617855" cy="714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" grpId="0"/>
      <p:bldP spid="18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6184-EE98-2223-813D-D40C1C4D1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1" y="661757"/>
            <a:ext cx="7447879" cy="842000"/>
          </a:xfrm>
        </p:spPr>
        <p:txBody>
          <a:bodyPr/>
          <a:lstStyle/>
          <a:p>
            <a:r>
              <a:rPr lang="en-US" b="1"/>
              <a:t>Kredit Penulis</a:t>
            </a:r>
            <a:endParaRPr lang="id-ID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9C268-0D6D-38E1-1BA8-9FD5ADA12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001" y="1536632"/>
            <a:ext cx="7447879" cy="2916099"/>
          </a:xfrm>
        </p:spPr>
        <p:txBody>
          <a:bodyPr/>
          <a:lstStyle/>
          <a:p>
            <a:pPr marL="0" indent="482588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2400">
                <a:latin typeface="Arial" panose="020B0604020202020204" pitchFamily="34" charset="0"/>
              </a:rPr>
              <a:t>Materi ini disusun oleh Bapak Ronny Jarpiko, MM, untuk keperluan pengajaran Pendidikan Antikorupsi di SMPN 216 Jakarta pada tahun 2024. Pada saat itu, beliau menjabat sebagai Camat di Kecamatan Senen.</a:t>
            </a:r>
          </a:p>
          <a:p>
            <a:pPr marL="0" indent="482588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2400">
                <a:latin typeface="Arial" panose="020B0604020202020204" pitchFamily="34" charset="0"/>
              </a:rPr>
              <a:t>Kami sangat mengapresiasi dedikasi dan kontribusi beliau dalam menciptakan materi yang bermanfaat dan mendidik ini.</a:t>
            </a:r>
            <a:endParaRPr lang="id-ID" sz="240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DB696D-3259-93D4-8F0F-8392D9FEB40E}"/>
              </a:ext>
            </a:extLst>
          </p:cNvPr>
          <p:cNvSpPr txBox="1"/>
          <p:nvPr/>
        </p:nvSpPr>
        <p:spPr>
          <a:xfrm>
            <a:off x="1752601" y="4905869"/>
            <a:ext cx="86867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</a:rPr>
              <a:t>Potongan video pak Ronny ketika mengajar di SMPN 216 Jakarta pada tahun 2024 dapat dilihat melalui tautan berikut :</a:t>
            </a:r>
            <a:endParaRPr lang="id-ID" sz="2400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F24AA2-152D-669E-1166-B69ECD6A6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064" y="1082757"/>
            <a:ext cx="2314936" cy="2710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E0108A-FD40-CDFC-B85A-0B8A54F2721F}"/>
              </a:ext>
            </a:extLst>
          </p:cNvPr>
          <p:cNvSpPr txBox="1"/>
          <p:nvPr/>
        </p:nvSpPr>
        <p:spPr>
          <a:xfrm>
            <a:off x="2311400" y="5627278"/>
            <a:ext cx="7569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40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https://drive.google.com/file/d/1cdanjH5X0Gz7xB87aueIFPhquLbSPo9C/view?usp=drive_link</a:t>
            </a:r>
            <a:r>
              <a:rPr lang="en-US" sz="2400">
                <a:solidFill>
                  <a:srgbClr val="00B0F0"/>
                </a:solidFill>
              </a:rPr>
              <a:t> </a:t>
            </a:r>
            <a:endParaRPr lang="id-ID" sz="24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70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989</Words>
  <Application>Microsoft Office PowerPoint</Application>
  <PresentationFormat>Widescreen</PresentationFormat>
  <Paragraphs>82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Aharoni</vt:lpstr>
      <vt:lpstr>Anaheim</vt:lpstr>
      <vt:lpstr>Arial</vt:lpstr>
      <vt:lpstr>Assistant</vt:lpstr>
      <vt:lpstr>Assistant Medium</vt:lpstr>
      <vt:lpstr>Calibri</vt:lpstr>
      <vt:lpstr>DejaVu Math TeX Gyre</vt:lpstr>
      <vt:lpstr>Roboto Condensed Light</vt:lpstr>
      <vt:lpstr>Office Theme</vt:lpstr>
      <vt:lpstr>PowerPoint Presentation</vt:lpstr>
      <vt:lpstr>Mari Berkenalan!</vt:lpstr>
      <vt:lpstr> Apa itu Korupsi?</vt:lpstr>
      <vt:lpstr>PowerPoint Presentation</vt:lpstr>
      <vt:lpstr>Apa yang dimaksud dengan ANTI KORUPSI ?</vt:lpstr>
      <vt:lpstr>PowerPoint Presentation</vt:lpstr>
      <vt:lpstr>Terima kasih</vt:lpstr>
      <vt:lpstr>Kredit Penulis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Fathan Fauzan</dc:creator>
  <cp:lastModifiedBy>Fathan Fauzan</cp:lastModifiedBy>
  <cp:revision>6</cp:revision>
  <dcterms:created xsi:type="dcterms:W3CDTF">2024-10-31T07:52:22Z</dcterms:created>
  <dcterms:modified xsi:type="dcterms:W3CDTF">2024-11-11T13:10:14Z</dcterms:modified>
</cp:coreProperties>
</file>